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58"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esha Saunders" initials="TS" lastIdx="1" clrIdx="0">
    <p:extLst>
      <p:ext uri="{19B8F6BF-5375-455C-9EA6-DF929625EA0E}">
        <p15:presenceInfo xmlns:p15="http://schemas.microsoft.com/office/powerpoint/2012/main" userId="S-1-5-21-1833700727-1932203133-1008150880-64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174"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2/11/2019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2/11/2019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2/11/2019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2/11/2019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2/11/2019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2/11/2019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oo.gl/forms/LR1C64OmmEzxvklh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Emergency Medicine Evaluations</a:t>
            </a:r>
            <a:endParaRPr lang="en-US" dirty="0"/>
          </a:p>
        </p:txBody>
      </p:sp>
      <p:sp>
        <p:nvSpPr>
          <p:cNvPr id="3" name="Subtitle 2"/>
          <p:cNvSpPr>
            <a:spLocks noGrp="1"/>
          </p:cNvSpPr>
          <p:nvPr>
            <p:ph type="subTitle" idx="1"/>
          </p:nvPr>
        </p:nvSpPr>
        <p:spPr>
          <a:xfrm>
            <a:off x="1443161" y="4325510"/>
            <a:ext cx="9448800" cy="310544"/>
          </a:xfrm>
        </p:spPr>
        <p:txBody>
          <a:bodyPr>
            <a:normAutofit/>
          </a:bodyPr>
          <a:lstStyle/>
          <a:p>
            <a:pPr algn="r"/>
            <a:r>
              <a:rPr lang="en-US" sz="1400" dirty="0" smtClean="0"/>
              <a:t>By: Tiesha Saunders</a:t>
            </a:r>
            <a:endParaRPr lang="en-US" sz="1400" dirty="0"/>
          </a:p>
        </p:txBody>
      </p:sp>
    </p:spTree>
    <p:extLst>
      <p:ext uri="{BB962C8B-B14F-4D97-AF65-F5344CB8AC3E}">
        <p14:creationId xmlns:p14="http://schemas.microsoft.com/office/powerpoint/2010/main" val="11822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104184"/>
          </a:xfrm>
        </p:spPr>
        <p:txBody>
          <a:bodyPr/>
          <a:lstStyle/>
          <a:p>
            <a:r>
              <a:rPr lang="en-US" dirty="0" smtClean="0"/>
              <a:t>Shift Evaluations</a:t>
            </a:r>
            <a:endParaRPr lang="en-US" dirty="0"/>
          </a:p>
        </p:txBody>
      </p:sp>
      <p:sp>
        <p:nvSpPr>
          <p:cNvPr id="3" name="Content Placeholder 2"/>
          <p:cNvSpPr>
            <a:spLocks noGrp="1"/>
          </p:cNvSpPr>
          <p:nvPr>
            <p:ph idx="1"/>
          </p:nvPr>
        </p:nvSpPr>
        <p:spPr/>
        <p:txBody>
          <a:bodyPr/>
          <a:lstStyle/>
          <a:p>
            <a:pPr marL="0" indent="0">
              <a:buNone/>
            </a:pPr>
            <a:r>
              <a:rPr lang="en-US" dirty="0" smtClean="0"/>
              <a:t> You will receive an email labeled shift evaluation. In the email you will receive the following:</a:t>
            </a:r>
          </a:p>
          <a:p>
            <a:pPr marL="0" indent="0">
              <a:buNone/>
            </a:pPr>
            <a:endParaRPr lang="en-US" dirty="0" smtClean="0"/>
          </a:p>
          <a:p>
            <a:pPr lvl="1"/>
            <a:r>
              <a:rPr lang="en-US" dirty="0" smtClean="0"/>
              <a:t>An updated directory with hyperlinks for your convenience. (This email will have your supervisors email as well as my email.</a:t>
            </a:r>
          </a:p>
          <a:p>
            <a:pPr marL="457200" lvl="1" indent="0">
              <a:buNone/>
            </a:pPr>
            <a:endParaRPr lang="en-US" dirty="0" smtClean="0"/>
          </a:p>
          <a:p>
            <a:pPr lvl="1"/>
            <a:r>
              <a:rPr lang="en-US" dirty="0" smtClean="0"/>
              <a:t>A copy of the evaluation request email. ( This will be located in a box, the body of the email will need to be copied, pasted and filled out by you.</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1528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1271" y="71562"/>
            <a:ext cx="7386760" cy="6702950"/>
          </a:xfrm>
          <a:prstGeom prst="rect">
            <a:avLst/>
          </a:prstGeom>
          <a:solidFill>
            <a:schemeClr val="tx1">
              <a:lumMod val="95000"/>
            </a:schemeClr>
          </a:solidFill>
        </p:spPr>
      </p:pic>
      <p:sp>
        <p:nvSpPr>
          <p:cNvPr id="4" name="Title 3"/>
          <p:cNvSpPr>
            <a:spLocks noGrp="1"/>
          </p:cNvSpPr>
          <p:nvPr>
            <p:ph type="title"/>
          </p:nvPr>
        </p:nvSpPr>
        <p:spPr>
          <a:xfrm>
            <a:off x="81501" y="1223277"/>
            <a:ext cx="4482548" cy="988613"/>
          </a:xfrm>
        </p:spPr>
        <p:txBody>
          <a:bodyPr>
            <a:normAutofit/>
          </a:bodyPr>
          <a:lstStyle/>
          <a:p>
            <a:pPr algn="ctr"/>
            <a:r>
              <a:rPr lang="en-US" dirty="0" err="1" smtClean="0"/>
              <a:t>SuPERVISORS</a:t>
            </a:r>
            <a:r>
              <a:rPr lang="en-US" sz="2400" dirty="0" smtClean="0"/>
              <a:t/>
            </a:r>
            <a:br>
              <a:rPr lang="en-US" sz="2400" dirty="0" smtClean="0"/>
            </a:br>
            <a:r>
              <a:rPr lang="en-US" sz="2400" dirty="0" err="1" smtClean="0"/>
              <a:t>Attendings</a:t>
            </a:r>
            <a:r>
              <a:rPr lang="en-US" sz="2400" dirty="0" smtClean="0"/>
              <a:t>/Residents/ PA’s</a:t>
            </a:r>
            <a:endParaRPr lang="en-US" sz="2400" dirty="0"/>
          </a:p>
        </p:txBody>
      </p:sp>
      <p:sp>
        <p:nvSpPr>
          <p:cNvPr id="6" name="Text Placeholder 5"/>
          <p:cNvSpPr>
            <a:spLocks noGrp="1"/>
          </p:cNvSpPr>
          <p:nvPr>
            <p:ph type="body" sz="half" idx="2"/>
          </p:nvPr>
        </p:nvSpPr>
        <p:spPr>
          <a:xfrm>
            <a:off x="121258" y="2639170"/>
            <a:ext cx="4442791" cy="3379967"/>
          </a:xfrm>
        </p:spPr>
        <p:txBody>
          <a:bodyPr>
            <a:normAutofit lnSpcReduction="10000"/>
          </a:bodyPr>
          <a:lstStyle/>
          <a:p>
            <a:r>
              <a:rPr lang="en-US" dirty="0" smtClean="0"/>
              <a:t>To your right is an example of what you will see in the shift evaluation email. (List of supervisors)</a:t>
            </a:r>
          </a:p>
          <a:p>
            <a:endParaRPr lang="en-US" dirty="0"/>
          </a:p>
          <a:p>
            <a:r>
              <a:rPr lang="en-US" dirty="0" smtClean="0"/>
              <a:t>The list is comprised of EM </a:t>
            </a:r>
            <a:r>
              <a:rPr lang="en-US" dirty="0" err="1" smtClean="0"/>
              <a:t>attendings</a:t>
            </a:r>
            <a:r>
              <a:rPr lang="en-US" dirty="0" smtClean="0"/>
              <a:t>, residents, fellows and pa’s.</a:t>
            </a:r>
          </a:p>
          <a:p>
            <a:endParaRPr lang="en-US" dirty="0"/>
          </a:p>
          <a:p>
            <a:r>
              <a:rPr lang="en-US" dirty="0" smtClean="0"/>
              <a:t>You will receive this via email as an attachment. All the names are hyperlinked for your convenience. Click the name and an automatic email will pop up with the supervisors email as well as (Tiesha Saunders). </a:t>
            </a:r>
            <a:endParaRPr lang="en-US" dirty="0"/>
          </a:p>
        </p:txBody>
      </p:sp>
    </p:spTree>
    <p:extLst>
      <p:ext uri="{BB962C8B-B14F-4D97-AF65-F5344CB8AC3E}">
        <p14:creationId xmlns:p14="http://schemas.microsoft.com/office/powerpoint/2010/main" val="358569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309" y="1455090"/>
            <a:ext cx="12070080" cy="5327374"/>
          </a:xfrm>
          <a:prstGeom prst="rect">
            <a:avLst/>
          </a:prstGeom>
        </p:spPr>
      </p:pic>
      <p:cxnSp>
        <p:nvCxnSpPr>
          <p:cNvPr id="6" name="Straight Arrow Connector 5"/>
          <p:cNvCxnSpPr/>
          <p:nvPr/>
        </p:nvCxnSpPr>
        <p:spPr>
          <a:xfrm flipH="1" flipV="1">
            <a:off x="1065475" y="2353586"/>
            <a:ext cx="2226365" cy="190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521934" y="3299792"/>
            <a:ext cx="2345635" cy="166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78817" y="4015409"/>
            <a:ext cx="2600077" cy="12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867569" y="2949934"/>
            <a:ext cx="1804946" cy="683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74303" y="3132813"/>
            <a:ext cx="1391478" cy="3180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Step 1</a:t>
            </a:r>
            <a:r>
              <a:rPr lang="en-US" sz="1100" dirty="0" smtClean="0"/>
              <a:t>: Click the supervisors name</a:t>
            </a:r>
            <a:endParaRPr lang="en-US" sz="1100" dirty="0"/>
          </a:p>
        </p:txBody>
      </p:sp>
      <p:sp>
        <p:nvSpPr>
          <p:cNvPr id="17" name="Rectangle 16"/>
          <p:cNvSpPr/>
          <p:nvPr/>
        </p:nvSpPr>
        <p:spPr>
          <a:xfrm>
            <a:off x="2866444" y="4253948"/>
            <a:ext cx="1824825" cy="787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Step 2</a:t>
            </a:r>
            <a:r>
              <a:rPr lang="en-US" sz="1200" dirty="0" smtClean="0"/>
              <a:t>: Once you click the name an email will automatically pop up</a:t>
            </a:r>
            <a:endParaRPr lang="en-US" sz="1200" dirty="0"/>
          </a:p>
        </p:txBody>
      </p:sp>
    </p:spTree>
    <p:extLst>
      <p:ext uri="{BB962C8B-B14F-4D97-AF65-F5344CB8AC3E}">
        <p14:creationId xmlns:p14="http://schemas.microsoft.com/office/powerpoint/2010/main" val="338861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202" y="127222"/>
            <a:ext cx="5719997" cy="1033280"/>
          </a:xfrm>
        </p:spPr>
        <p:txBody>
          <a:bodyPr>
            <a:normAutofit/>
          </a:bodyPr>
          <a:lstStyle/>
          <a:p>
            <a:pPr algn="ctr"/>
            <a:r>
              <a:rPr lang="en-US" sz="2800" dirty="0" smtClean="0"/>
              <a:t>Sample Email</a:t>
            </a:r>
            <a:r>
              <a:rPr lang="en-US" sz="3200" dirty="0" smtClean="0"/>
              <a:t/>
            </a:r>
            <a:br>
              <a:rPr lang="en-US" sz="3200" dirty="0" smtClean="0"/>
            </a:br>
            <a:r>
              <a:rPr lang="en-US" sz="1800" dirty="0" smtClean="0"/>
              <a:t>(</a:t>
            </a:r>
            <a:r>
              <a:rPr lang="en-US" sz="1600" dirty="0" smtClean="0"/>
              <a:t>copy and paste in the body of the email)</a:t>
            </a:r>
            <a:r>
              <a:rPr lang="en-US" sz="1800" dirty="0" smtClean="0"/>
              <a:t/>
            </a:r>
            <a:br>
              <a:rPr lang="en-US" sz="1800" dirty="0" smtClean="0"/>
            </a:br>
            <a:r>
              <a:rPr lang="en-US" sz="1400" dirty="0" smtClean="0"/>
              <a:t>Fill out the information and send</a:t>
            </a:r>
            <a:endParaRPr lang="en-US" sz="1400" dirty="0"/>
          </a:p>
        </p:txBody>
      </p:sp>
      <p:sp>
        <p:nvSpPr>
          <p:cNvPr id="3" name="Content Placeholder 2"/>
          <p:cNvSpPr>
            <a:spLocks noGrp="1"/>
          </p:cNvSpPr>
          <p:nvPr>
            <p:ph idx="1"/>
          </p:nvPr>
        </p:nvSpPr>
        <p:spPr>
          <a:xfrm>
            <a:off x="685799" y="1160501"/>
            <a:ext cx="10820400" cy="5446612"/>
          </a:xfrm>
        </p:spPr>
        <p:txBody>
          <a:bodyPr>
            <a:normAutofit fontScale="92500" lnSpcReduction="20000"/>
          </a:bodyPr>
          <a:lstStyle/>
          <a:p>
            <a:pPr marL="0" indent="0">
              <a:buNone/>
            </a:pPr>
            <a:endParaRPr lang="en-US" sz="2000" dirty="0" smtClean="0"/>
          </a:p>
          <a:p>
            <a:pPr marL="0" indent="0">
              <a:buNone/>
            </a:pPr>
            <a:r>
              <a:rPr lang="en-US" sz="2000" dirty="0" smtClean="0"/>
              <a:t>Dear </a:t>
            </a:r>
            <a:r>
              <a:rPr lang="en-US" sz="2000" dirty="0"/>
              <a:t>Dr. </a:t>
            </a:r>
            <a:r>
              <a:rPr lang="en-US" sz="2000" dirty="0" smtClean="0"/>
              <a:t>(Fan),</a:t>
            </a:r>
            <a:endParaRPr lang="en-US" sz="2000" dirty="0"/>
          </a:p>
          <a:p>
            <a:pPr marL="0" indent="0">
              <a:buNone/>
            </a:pPr>
            <a:r>
              <a:rPr lang="en-US" sz="2000" dirty="0"/>
              <a:t> </a:t>
            </a:r>
            <a:r>
              <a:rPr lang="en-US" sz="2000" dirty="0" smtClean="0"/>
              <a:t>I </a:t>
            </a:r>
            <a:r>
              <a:rPr lang="en-US" sz="2000" dirty="0"/>
              <a:t>would greatly appreciate if you could fill out my shift </a:t>
            </a:r>
            <a:r>
              <a:rPr lang="en-US" sz="2000" dirty="0" smtClean="0"/>
              <a:t>evaluation.</a:t>
            </a:r>
            <a:endParaRPr lang="en-US" sz="2000" dirty="0"/>
          </a:p>
          <a:p>
            <a:pPr marL="0" indent="0">
              <a:buNone/>
            </a:pPr>
            <a:r>
              <a:rPr lang="en-US" sz="2000" dirty="0" smtClean="0"/>
              <a:t>Name</a:t>
            </a:r>
            <a:r>
              <a:rPr lang="en-US" sz="2000" dirty="0"/>
              <a:t>: </a:t>
            </a:r>
            <a:r>
              <a:rPr lang="en-US" sz="2000" dirty="0" smtClean="0"/>
              <a:t>(Patrick Dempsey)</a:t>
            </a:r>
          </a:p>
          <a:p>
            <a:pPr marL="0" indent="0">
              <a:buNone/>
            </a:pPr>
            <a:endParaRPr lang="en-US" sz="2000" dirty="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r>
              <a:rPr lang="en-US" sz="2000" dirty="0" smtClean="0"/>
              <a:t>Date</a:t>
            </a:r>
            <a:r>
              <a:rPr lang="en-US" sz="2000" dirty="0"/>
              <a:t>: </a:t>
            </a:r>
            <a:r>
              <a:rPr lang="en-US" sz="2000" dirty="0" smtClean="0"/>
              <a:t>(1/19/19, 3pm)</a:t>
            </a:r>
            <a:endParaRPr lang="en-US" sz="2000" dirty="0"/>
          </a:p>
          <a:p>
            <a:pPr marL="0" indent="0">
              <a:buNone/>
            </a:pPr>
            <a:r>
              <a:rPr lang="en-US" sz="2000" dirty="0" smtClean="0"/>
              <a:t>Area</a:t>
            </a:r>
            <a:r>
              <a:rPr lang="en-US" sz="2000" dirty="0"/>
              <a:t>: </a:t>
            </a:r>
            <a:r>
              <a:rPr lang="en-US" sz="2000" dirty="0" smtClean="0"/>
              <a:t>(KCH Pod A)</a:t>
            </a:r>
            <a:endParaRPr lang="en-US" sz="2000" dirty="0"/>
          </a:p>
          <a:p>
            <a:pPr marL="0" indent="0">
              <a:buNone/>
            </a:pPr>
            <a:r>
              <a:rPr lang="en-US" sz="2000" dirty="0" smtClean="0"/>
              <a:t>Procedures</a:t>
            </a:r>
            <a:r>
              <a:rPr lang="en-US" sz="2000" dirty="0"/>
              <a:t>: (</a:t>
            </a:r>
            <a:r>
              <a:rPr lang="en-US" sz="2000" dirty="0" err="1"/>
              <a:t>heplock</a:t>
            </a:r>
            <a:r>
              <a:rPr lang="en-US" sz="2000" dirty="0"/>
              <a:t> insertion, EKG reading, ultrasound, etc.)</a:t>
            </a:r>
          </a:p>
          <a:p>
            <a:pPr marL="0" indent="0">
              <a:buNone/>
            </a:pPr>
            <a:r>
              <a:rPr lang="en-US" sz="2000" dirty="0"/>
              <a:t> </a:t>
            </a:r>
            <a:r>
              <a:rPr lang="en-US" sz="2000" b="1" u="sng" dirty="0" smtClean="0"/>
              <a:t>Instructions </a:t>
            </a:r>
            <a:r>
              <a:rPr lang="en-US" sz="2000" b="1" u="sng" dirty="0"/>
              <a:t>for Evaluator:</a:t>
            </a:r>
            <a:r>
              <a:rPr lang="en-US" sz="2000" dirty="0"/>
              <a:t> In an effort to evaluate our students and improve the evaluation process we have created an online form. Please click the link below and complete the student evaluation post shift.</a:t>
            </a:r>
          </a:p>
          <a:p>
            <a:pPr marL="0" indent="0">
              <a:buNone/>
            </a:pPr>
            <a:r>
              <a:rPr lang="en-US" sz="2000" dirty="0"/>
              <a:t> </a:t>
            </a:r>
            <a:r>
              <a:rPr lang="en-US" sz="2000" b="1" u="sng" dirty="0" smtClean="0"/>
              <a:t>Evaluation </a:t>
            </a:r>
            <a:r>
              <a:rPr lang="en-US" sz="2000" b="1" u="sng" dirty="0"/>
              <a:t>Link:</a:t>
            </a:r>
            <a:r>
              <a:rPr lang="en-US" sz="2000" dirty="0"/>
              <a:t> </a:t>
            </a:r>
            <a:r>
              <a:rPr lang="en-US" sz="2000" u="sng" dirty="0">
                <a:hlinkClick r:id="rId2"/>
              </a:rPr>
              <a:t>https://goo.gl/forms/LR1C64OmmEzxvklh1</a:t>
            </a:r>
            <a:endParaRPr lang="en-US" sz="2000" dirty="0"/>
          </a:p>
          <a:p>
            <a:endParaRPr lang="en-US" dirty="0"/>
          </a:p>
        </p:txBody>
      </p:sp>
      <p:pic>
        <p:nvPicPr>
          <p:cNvPr id="4" name="Picture 3"/>
          <p:cNvPicPr>
            <a:picLocks noChangeAspect="1"/>
          </p:cNvPicPr>
          <p:nvPr/>
        </p:nvPicPr>
        <p:blipFill>
          <a:blip r:embed="rId3"/>
          <a:stretch>
            <a:fillRect/>
          </a:stretch>
        </p:blipFill>
        <p:spPr>
          <a:xfrm>
            <a:off x="796831" y="2393343"/>
            <a:ext cx="2495009" cy="1834176"/>
          </a:xfrm>
          <a:prstGeom prst="rect">
            <a:avLst/>
          </a:prstGeom>
        </p:spPr>
      </p:pic>
      <p:cxnSp>
        <p:nvCxnSpPr>
          <p:cNvPr id="6" name="Straight Arrow Connector 5"/>
          <p:cNvCxnSpPr/>
          <p:nvPr/>
        </p:nvCxnSpPr>
        <p:spPr>
          <a:xfrm flipV="1">
            <a:off x="2390126" y="1280160"/>
            <a:ext cx="1105231" cy="31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3624" y="2393343"/>
            <a:ext cx="310101" cy="38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82040" y="4042429"/>
            <a:ext cx="626634" cy="44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7" idx="2"/>
          </p:cNvCxnSpPr>
          <p:nvPr/>
        </p:nvCxnSpPr>
        <p:spPr>
          <a:xfrm flipV="1">
            <a:off x="3013544" y="4484536"/>
            <a:ext cx="1527556" cy="429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57106" y="4556098"/>
            <a:ext cx="461176" cy="556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465591" y="919833"/>
            <a:ext cx="1152941" cy="48440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3625795" y="2805659"/>
            <a:ext cx="901301" cy="5414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38486" y="3522286"/>
            <a:ext cx="1396800" cy="6569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7868146" y="3851624"/>
            <a:ext cx="1363318" cy="7517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TextBox 22"/>
          <p:cNvSpPr txBox="1"/>
          <p:nvPr/>
        </p:nvSpPr>
        <p:spPr>
          <a:xfrm>
            <a:off x="3590825" y="960445"/>
            <a:ext cx="902472" cy="400110"/>
          </a:xfrm>
          <a:prstGeom prst="rect">
            <a:avLst/>
          </a:prstGeom>
          <a:noFill/>
        </p:spPr>
        <p:txBody>
          <a:bodyPr wrap="square" rtlCol="0">
            <a:spAutoFit/>
          </a:bodyPr>
          <a:lstStyle/>
          <a:p>
            <a:r>
              <a:rPr lang="en-US" sz="1000" b="1" dirty="0" smtClean="0"/>
              <a:t>Supervisors Name</a:t>
            </a:r>
            <a:endParaRPr lang="en-US" sz="1000" b="1" dirty="0"/>
          </a:p>
        </p:txBody>
      </p:sp>
      <p:sp>
        <p:nvSpPr>
          <p:cNvPr id="24" name="TextBox 23"/>
          <p:cNvSpPr txBox="1"/>
          <p:nvPr/>
        </p:nvSpPr>
        <p:spPr>
          <a:xfrm>
            <a:off x="3726587" y="2876328"/>
            <a:ext cx="699715" cy="400110"/>
          </a:xfrm>
          <a:prstGeom prst="rect">
            <a:avLst/>
          </a:prstGeom>
          <a:noFill/>
        </p:spPr>
        <p:txBody>
          <a:bodyPr wrap="square" rtlCol="0">
            <a:spAutoFit/>
          </a:bodyPr>
          <a:lstStyle/>
          <a:p>
            <a:r>
              <a:rPr lang="en-US" sz="1000" b="1" dirty="0" smtClean="0"/>
              <a:t>Your Full Name </a:t>
            </a:r>
            <a:endParaRPr lang="en-US" sz="1000" b="1" dirty="0"/>
          </a:p>
        </p:txBody>
      </p:sp>
      <p:sp>
        <p:nvSpPr>
          <p:cNvPr id="26" name="TextBox 25"/>
          <p:cNvSpPr txBox="1"/>
          <p:nvPr/>
        </p:nvSpPr>
        <p:spPr>
          <a:xfrm>
            <a:off x="4056788" y="3642319"/>
            <a:ext cx="850790" cy="400110"/>
          </a:xfrm>
          <a:prstGeom prst="rect">
            <a:avLst/>
          </a:prstGeom>
          <a:noFill/>
        </p:spPr>
        <p:txBody>
          <a:bodyPr wrap="square" rtlCol="0">
            <a:spAutoFit/>
          </a:bodyPr>
          <a:lstStyle/>
          <a:p>
            <a:r>
              <a:rPr lang="en-US" sz="1000" b="1" dirty="0" smtClean="0"/>
              <a:t>Date/</a:t>
            </a:r>
            <a:r>
              <a:rPr lang="en-US" sz="1000" b="1" dirty="0" err="1" smtClean="0"/>
              <a:t>Timeof</a:t>
            </a:r>
            <a:r>
              <a:rPr lang="en-US" sz="1000" b="1" dirty="0" smtClean="0"/>
              <a:t> shift</a:t>
            </a:r>
            <a:endParaRPr lang="en-US" sz="1000" b="1" dirty="0"/>
          </a:p>
        </p:txBody>
      </p:sp>
      <p:sp>
        <p:nvSpPr>
          <p:cNvPr id="27" name="Oval 26"/>
          <p:cNvSpPr/>
          <p:nvPr/>
        </p:nvSpPr>
        <p:spPr>
          <a:xfrm>
            <a:off x="4541100" y="4209068"/>
            <a:ext cx="983158" cy="55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608257" y="4376339"/>
            <a:ext cx="818322" cy="246221"/>
          </a:xfrm>
          <a:prstGeom prst="rect">
            <a:avLst/>
          </a:prstGeom>
          <a:noFill/>
        </p:spPr>
        <p:txBody>
          <a:bodyPr wrap="square" rtlCol="0">
            <a:spAutoFit/>
          </a:bodyPr>
          <a:lstStyle/>
          <a:p>
            <a:pPr algn="ctr"/>
            <a:r>
              <a:rPr lang="en-US" sz="1000" b="1" dirty="0" smtClean="0"/>
              <a:t>Area</a:t>
            </a:r>
            <a:endParaRPr lang="en-US" sz="1000" b="1" dirty="0"/>
          </a:p>
        </p:txBody>
      </p:sp>
      <p:sp>
        <p:nvSpPr>
          <p:cNvPr id="29" name="Rectangle 28"/>
          <p:cNvSpPr/>
          <p:nvPr/>
        </p:nvSpPr>
        <p:spPr>
          <a:xfrm>
            <a:off x="8052848" y="3990128"/>
            <a:ext cx="993913" cy="4944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b="1" dirty="0" smtClean="0"/>
              <a:t>Procedures Completed on shift </a:t>
            </a:r>
            <a:endParaRPr lang="en-US" sz="1000" b="1" dirty="0"/>
          </a:p>
        </p:txBody>
      </p:sp>
    </p:spTree>
    <p:extLst>
      <p:ext uri="{BB962C8B-B14F-4D97-AF65-F5344CB8AC3E}">
        <p14:creationId xmlns:p14="http://schemas.microsoft.com/office/powerpoint/2010/main" val="293820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4"/>
            <a:ext cx="10820399" cy="1544394"/>
          </a:xfrm>
        </p:spPr>
        <p:txBody>
          <a:bodyPr/>
          <a:lstStyle/>
          <a:p>
            <a:pPr algn="ctr"/>
            <a:r>
              <a:rPr lang="en-US" dirty="0" smtClean="0"/>
              <a:t>Welcome Email and Shift </a:t>
            </a:r>
            <a:r>
              <a:rPr lang="en-US" dirty="0" smtClean="0"/>
              <a:t>EVALUATION REQUEST</a:t>
            </a:r>
            <a:r>
              <a:rPr lang="en-US" dirty="0" smtClean="0"/>
              <a:t/>
            </a:r>
            <a:br>
              <a:rPr lang="en-US" dirty="0" smtClean="0"/>
            </a:br>
            <a:endParaRPr lang="en-US" sz="1600" dirty="0"/>
          </a:p>
        </p:txBody>
      </p:sp>
      <p:sp>
        <p:nvSpPr>
          <p:cNvPr id="3" name="Text Placeholder 2"/>
          <p:cNvSpPr>
            <a:spLocks noGrp="1"/>
          </p:cNvSpPr>
          <p:nvPr>
            <p:ph type="body" idx="1"/>
          </p:nvPr>
        </p:nvSpPr>
        <p:spPr>
          <a:xfrm>
            <a:off x="771386" y="2679617"/>
            <a:ext cx="10490200" cy="2329705"/>
          </a:xfrm>
        </p:spPr>
        <p:txBody>
          <a:bodyPr/>
          <a:lstStyle/>
          <a:p>
            <a:pPr algn="l"/>
            <a:endParaRPr lang="en-US" dirty="0" smtClean="0"/>
          </a:p>
          <a:p>
            <a:pPr algn="l"/>
            <a:r>
              <a:rPr lang="en-US" dirty="0" smtClean="0"/>
              <a:t>You will receive a </a:t>
            </a:r>
            <a:r>
              <a:rPr lang="en-US" dirty="0" smtClean="0"/>
              <a:t>welcome email with course details. </a:t>
            </a:r>
            <a:r>
              <a:rPr lang="en-US" dirty="0" smtClean="0"/>
              <a:t>Shift evaluation request emails </a:t>
            </a:r>
            <a:r>
              <a:rPr lang="en-US" b="1" u="sng" dirty="0" smtClean="0">
                <a:solidFill>
                  <a:srgbClr val="FF0000"/>
                </a:solidFill>
              </a:rPr>
              <a:t>should be sent daily</a:t>
            </a:r>
            <a:r>
              <a:rPr lang="en-US" dirty="0" smtClean="0"/>
              <a:t>. Either send them at the beginning of your shift or post shift. </a:t>
            </a:r>
          </a:p>
          <a:p>
            <a:pPr algn="l"/>
            <a:endParaRPr lang="en-US" dirty="0"/>
          </a:p>
          <a:p>
            <a:pPr algn="l"/>
            <a:r>
              <a:rPr lang="en-US" dirty="0" smtClean="0"/>
              <a:t>Remember to always CC (Tiesha Saunders) on all request.</a:t>
            </a:r>
            <a:endParaRPr lang="en-US" dirty="0" smtClean="0"/>
          </a:p>
          <a:p>
            <a:pPr algn="l"/>
            <a:endParaRPr lang="en-US" dirty="0"/>
          </a:p>
          <a:p>
            <a:pPr algn="l"/>
            <a:endParaRPr lang="en-US" dirty="0"/>
          </a:p>
        </p:txBody>
      </p:sp>
    </p:spTree>
    <p:extLst>
      <p:ext uri="{BB962C8B-B14F-4D97-AF65-F5344CB8AC3E}">
        <p14:creationId xmlns:p14="http://schemas.microsoft.com/office/powerpoint/2010/main" val="2801381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3161</TotalTime>
  <Words>251</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 Emergency Medicine Evaluations</vt:lpstr>
      <vt:lpstr>Shift Evaluations</vt:lpstr>
      <vt:lpstr>SuPERVISORS Attendings/Residents/ PA’s</vt:lpstr>
      <vt:lpstr>PowerPoint Presentation</vt:lpstr>
      <vt:lpstr>Sample Email (copy and paste in the body of the email) Fill out the information and send</vt:lpstr>
      <vt:lpstr>Welcome Email and Shift EVALUATION REQUEST </vt:lpstr>
    </vt:vector>
  </TitlesOfParts>
  <Company>SUNY Downstate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Medicine Evaluations</dc:title>
  <dc:creator>Tiesha Saunders</dc:creator>
  <cp:lastModifiedBy>Tiesha Saunders</cp:lastModifiedBy>
  <cp:revision>27</cp:revision>
  <dcterms:created xsi:type="dcterms:W3CDTF">2018-12-31T16:50:06Z</dcterms:created>
  <dcterms:modified xsi:type="dcterms:W3CDTF">2019-02-11T20:38:40Z</dcterms:modified>
</cp:coreProperties>
</file>