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.jpeg" ContentType="image/jpeg"/>
  <Override PartName="/ppt/notesSlides/notesSlide3.xml" ContentType="application/vnd.openxmlformats-officedocument.presentationml.notesSlide+xml"/>
  <Override PartName="/ppt/media/image2.jpeg" ContentType="image/jpeg"/>
  <Override PartName="/ppt/notesSlides/notesSlide4.xml" ContentType="application/vnd.openxmlformats-officedocument.presentationml.notesSlide+xml"/>
  <Override PartName="/ppt/media/image3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4.jpe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5.jpeg" ContentType="image/jpeg"/>
  <Override PartName="/ppt/media/image6.jpeg" ContentType="image/jpeg"/>
  <Override PartName="/ppt/notesSlides/notesSlide12.xml" ContentType="application/vnd.openxmlformats-officedocument.presentationml.notesSlide+xml"/>
  <Override PartName="/ppt/media/image7.jpe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8.jpeg" ContentType="image/jpeg"/>
  <Override PartName="/ppt/notesSlides/notesSlide17.xml" ContentType="application/vnd.openxmlformats-officedocument.presentationml.notesSlide+xml"/>
  <Override PartName="/ppt/media/image9.jpe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15.jpeg" ContentType="image/jpeg"/>
  <Override PartName="/ppt/media/image16.jpeg" ContentType="image/jpeg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image17.jpeg" ContentType="image/jpeg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media/image18.jpeg" ContentType="image/jpeg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media/image19.jpeg" ContentType="image/jpeg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media/image20.jpeg" ContentType="image/jpeg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2D4"/>
          </a:solidFill>
        </a:fill>
      </a:tcStyle>
    </a:wholeTbl>
    <a:band2H>
      <a:tcTxStyle b="def" i="def"/>
      <a:tcStyle>
        <a:tcBdr/>
        <a:fill>
          <a:solidFill>
            <a:srgbClr val="EAEA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D6D2"/>
          </a:solidFill>
        </a:fill>
      </a:tcStyle>
    </a:wholeTbl>
    <a:band2H>
      <a:tcTxStyle b="def" i="def"/>
      <a:tcStyle>
        <a:tcBdr/>
        <a:fill>
          <a:solidFill>
            <a:srgbClr val="EAEC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4D3"/>
          </a:solidFill>
        </a:fill>
      </a:tcStyle>
    </a:wholeTbl>
    <a:band2H>
      <a:tcTxStyle b="def" i="def"/>
      <a:tcStyle>
        <a:tcBdr/>
        <a:fill>
          <a:solidFill>
            <a:srgbClr val="EDEB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5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6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17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18.xml.rels><?xml version="1.0" encoding="UTF-8" standalone="yes"?>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19.xml.rels><?xml version="1.0" encoding="UTF-8" standalone="yes"?>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20.xml.rels><?xml version="1.0" encoding="UTF-8" standalone="yes"?>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1.xml.rels><?xml version="1.0" encoding="UTF-8" standalone="yes"?>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22.xml.rels><?xml version="1.0" encoding="UTF-8" standalone="yes"?>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23.xml.rels><?xml version="1.0" encoding="UTF-8" standalone="yes"?>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24.xml.rels><?xml version="1.0" encoding="UTF-8" standalone="yes"?>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25.xml.rels><?xml version="1.0" encoding="UTF-8" standalone="yes"?>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26.xml.rels><?xml version="1.0" encoding="UTF-8" standalone="yes"?>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_rels/notesSlide27.xml.rels><?xml version="1.0" encoding="UTF-8" standalone="yes"?>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_rels/notesSlide28.xml.rels><?xml version="1.0" encoding="UTF-8" standalone="yes"?>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
</file>

<file path=ppt/notesSlides/_rels/notesSlide29.xml.rels><?xml version="1.0" encoding="UTF-8" standalone="yes"?>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30.xml.rels><?xml version="1.0" encoding="UTF-8" standalone="yes"?>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</Relationships>

</file>

<file path=ppt/notesSlides/_rels/notesSlide31.xml.rels><?xml version="1.0" encoding="UTF-8" standalone="yes"?>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
</file>

<file path=ppt/notesSlides/_rels/notesSlide32.xml.rels><?xml version="1.0" encoding="UTF-8" standalone="yes"?>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</Relationships>

</file>

<file path=ppt/notesSlides/_rels/notesSlide33.xml.rels><?xml version="1.0" encoding="UTF-8" standalone="yes"?>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
</file>

<file path=ppt/notesSlides/_rels/notesSlide34.xml.rels><?xml version="1.0" encoding="UTF-8" standalone="yes"?>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</Relationships>

</file>

<file path=ppt/notesSlides/_rels/notesSlide35.xml.rels><?xml version="1.0" encoding="UTF-8" standalone="yes"?>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</Relationships>

</file>

<file path=ppt/notesSlides/_rels/notesSlide36.xml.rels><?xml version="1.0" encoding="UTF-8" standalone="yes"?>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</Relationships>

</file>

<file path=ppt/notesSlides/_rels/notesSlide37.xml.rels><?xml version="1.0" encoding="UTF-8" standalone="yes"?>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</Relationships>

</file>

<file path=ppt/notesSlides/_rels/notesSlide38.xml.rels><?xml version="1.0" encoding="UTF-8" standalone="yes"?>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</Relationships>

</file>

<file path=ppt/notesSlides/_rels/notesSlide39.xml.rels><?xml version="1.0" encoding="UTF-8" standalone="yes"?>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Chest pain is the second most common ED complaint, making up 10% of all ED visits or more than 6 million visits per year. Of those visits, less than half are found to have a cardiac etiology, specifically ACS. </a:t>
            </a:r>
          </a:p>
          <a:p>
            <a:pPr>
              <a:defRPr sz="1100"/>
            </a:pPr>
            <a:r>
              <a:t>As you know, heart disease is the leading cause of death in the US, making it a can't miss diagnosis.  </a:t>
            </a:r>
          </a:p>
          <a:p>
            <a:pPr>
              <a:defRPr sz="1100"/>
            </a:pPr>
            <a:r>
              <a:t>That being said, CP has many etiologies and thus is a diagnostic challenge.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2% of MIs undiagnosed and discharged from ED</a:t>
            </a:r>
          </a:p>
          <a:p>
            <a:pPr>
              <a:defRPr sz="1100"/>
            </a:pPr>
            <a:r>
              <a:t>However, the mortality and morbidity associated with a missed diagnosis (as well as the medico-legal ramifications) means that we must view chest pain as ACS (or aortic dissection, or PE, or PTX) until proven otherwise.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History from patient or family: SAMPLE</a:t>
            </a:r>
          </a:p>
          <a:p>
            <a:pPr>
              <a:defRPr sz="1100"/>
            </a:pPr>
            <a:r>
              <a:t>Tests: ECG, portable CXR</a:t>
            </a:r>
          </a:p>
          <a:p>
            <a:pPr>
              <a:defRPr sz="1100"/>
            </a:pPr>
            <a:r>
              <a:t>Meds: Aspirin, nitroglycerin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hape 2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Tests: ECG, portable CXR</a:t>
            </a:r>
          </a:p>
          <a:p>
            <a:pPr>
              <a:defRPr sz="1100"/>
            </a:pPr>
            <a:r>
              <a:t>Meds: Aspirin, nitroglycerin</a:t>
            </a:r>
          </a:p>
          <a:p>
            <a:pPr>
              <a:defRPr sz="1100"/>
            </a:pPr>
            <a:r>
              <a:t>History from patient or family: SAMPLE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Goal is to stratify patient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hape 2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ECG</a:t>
            </a:r>
          </a:p>
          <a:p>
            <a:pPr>
              <a:defRPr sz="1100"/>
            </a:pPr>
            <a:r>
              <a:t>What are you looking for on the ECG?</a:t>
            </a:r>
          </a:p>
          <a:p>
            <a:pPr>
              <a:defRPr sz="1100"/>
            </a:pPr>
            <a:r>
              <a:t>Signs of ACS: AMI, signs of ischemia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ECG</a:t>
            </a:r>
          </a:p>
          <a:p>
            <a:pPr>
              <a:defRPr sz="1100"/>
            </a:pPr>
            <a:r>
              <a:t>What are you looking for on the ECG?</a:t>
            </a:r>
          </a:p>
          <a:p>
            <a:pPr>
              <a:defRPr sz="1100"/>
            </a:pPr>
            <a:r>
              <a:t>Signs of ACS: AMI, signs of ischemia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5% of patients with AMI have normal ECGs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hape 2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5% of patients with AMI have normal ECGs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hape 2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Thrombus or embolus in pulmonary artery</a:t>
            </a:r>
          </a:p>
          <a:p>
            <a:pPr>
              <a:defRPr sz="1100"/>
            </a:pPr>
            <a:r>
              <a:t>90% from DVT</a:t>
            </a:r>
          </a:p>
          <a:p>
            <a:pPr>
              <a:defRPr sz="1100"/>
            </a:pPr>
            <a:r>
              <a:t>RF: prolonged immobilization, cancer, coagulopathy</a:t>
            </a:r>
          </a:p>
          <a:p>
            <a:pPr>
              <a:defRPr sz="1100"/>
            </a:pPr>
            <a:r>
              <a:t>PE: tachycardia, tachypnea</a:t>
            </a:r>
          </a:p>
          <a:p>
            <a:pPr>
              <a:defRPr sz="1100"/>
            </a:pPr>
            <a:r>
              <a:t>Ultrasound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Thrombus or embolus in pulmonary artery</a:t>
            </a:r>
          </a:p>
          <a:p>
            <a:pPr>
              <a:defRPr sz="1100"/>
            </a:pPr>
            <a:r>
              <a:t>90% from DVT</a:t>
            </a:r>
          </a:p>
          <a:p>
            <a:pPr>
              <a:defRPr sz="1100"/>
            </a:pPr>
            <a:r>
              <a:t>RF: prolonged immobilization, cancer, coagulopathy</a:t>
            </a:r>
          </a:p>
          <a:p>
            <a:pPr>
              <a:defRPr sz="1100"/>
            </a:pPr>
            <a:r>
              <a:t>PE: tachycardia, tachypnea</a:t>
            </a:r>
          </a:p>
          <a:p>
            <a:pPr>
              <a:defRPr sz="1100"/>
            </a:pPr>
            <a:r>
              <a:t>Ultrasound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hape 2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ECG</a:t>
            </a:r>
          </a:p>
          <a:p>
            <a:pPr>
              <a:defRPr sz="1100"/>
            </a:pPr>
            <a:r>
              <a:t>What are you looking for on the ECG?</a:t>
            </a:r>
          </a:p>
          <a:p>
            <a:pPr>
              <a:defRPr sz="1100"/>
            </a:pPr>
            <a:r>
              <a:t>Signs of ACS: AMI, signs of ischemia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hape 2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ECG</a:t>
            </a:r>
          </a:p>
          <a:p>
            <a:pPr>
              <a:defRPr sz="1100"/>
            </a:pPr>
            <a:r>
              <a:t>What are you looking for on the ECG?</a:t>
            </a:r>
          </a:p>
          <a:p>
            <a:pPr>
              <a:defRPr sz="1100"/>
            </a:pPr>
            <a:r>
              <a:t>Signs of ACS: AMI, signs of ischemia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Wide range of etiologies</a:t>
            </a:r>
          </a:p>
          <a:p>
            <a:pPr>
              <a:defRPr sz="1100"/>
            </a:pPr>
            <a:r>
              <a:t>History is your best tool</a:t>
            </a:r>
          </a:p>
          <a:p>
            <a:pPr>
              <a:defRPr sz="1100"/>
            </a:pPr>
            <a:r>
              <a:t>MSK 36%</a:t>
            </a:r>
          </a:p>
          <a:p>
            <a:pPr>
              <a:defRPr sz="1100"/>
            </a:pPr>
            <a:r>
              <a:t>GI 19%</a:t>
            </a:r>
          </a:p>
          <a:p>
            <a:pPr>
              <a:defRPr sz="1100"/>
            </a:pPr>
            <a:r>
              <a:t>ACS 11%</a:t>
            </a:r>
          </a:p>
          <a:p>
            <a:pPr>
              <a:defRPr sz="1100"/>
            </a:pPr>
            <a:r>
              <a:t>Other cardiac (AD, AS, pericarditis) 4%</a:t>
            </a:r>
          </a:p>
          <a:p>
            <a:pPr>
              <a:defRPr sz="1100"/>
            </a:pPr>
            <a:r>
              <a:t>Pulmonary 5%</a:t>
            </a:r>
          </a:p>
          <a:p>
            <a:pPr>
              <a:defRPr sz="1100"/>
            </a:pPr>
            <a:r>
              <a:t>Psychosocial 7%</a:t>
            </a:r>
          </a:p>
          <a:p>
            <a:pPr>
              <a:defRPr sz="1100"/>
            </a:pPr>
            <a:r>
              <a:t>Nonspecific 16%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Of these, WHICH ONES CAN KILL? [GROUP]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hape 2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5% of patients with AMI have normal ECGs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hape 2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Thrombus or embolus in pulmonary artery</a:t>
            </a:r>
          </a:p>
          <a:p>
            <a:pPr>
              <a:defRPr sz="1100"/>
            </a:pPr>
            <a:r>
              <a:t>90% from DVT</a:t>
            </a:r>
          </a:p>
          <a:p>
            <a:pPr>
              <a:defRPr sz="1100"/>
            </a:pPr>
            <a:r>
              <a:t>RF: prolonged immobilization, cancer, coagulopathy</a:t>
            </a:r>
          </a:p>
          <a:p>
            <a:pPr>
              <a:defRPr sz="1100"/>
            </a:pPr>
            <a:r>
              <a:t>PE: tachycardia, tachypnea</a:t>
            </a:r>
          </a:p>
          <a:p>
            <a:pPr>
              <a:defRPr sz="1100"/>
            </a:pPr>
            <a:r>
              <a:t>Ultrasound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Thrombus or embolus in pulmonary artery</a:t>
            </a:r>
          </a:p>
          <a:p>
            <a:pPr>
              <a:defRPr sz="1100"/>
            </a:pPr>
            <a:r>
              <a:t>90% from DVT</a:t>
            </a:r>
          </a:p>
          <a:p>
            <a:pPr>
              <a:defRPr sz="1100"/>
            </a:pPr>
            <a:r>
              <a:t>RF: prolonged immobilization, cancer, coagulopathy</a:t>
            </a:r>
          </a:p>
          <a:p>
            <a:pPr>
              <a:defRPr sz="1100"/>
            </a:pPr>
            <a:r>
              <a:t>PE: tachycardia, tachypnea</a:t>
            </a:r>
          </a:p>
          <a:p>
            <a:pPr>
              <a:defRPr sz="1100"/>
            </a:pPr>
            <a:r>
              <a:t>Ultrasound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hape 2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ECG</a:t>
            </a:r>
          </a:p>
          <a:p>
            <a:pPr>
              <a:defRPr sz="1100"/>
            </a:pPr>
            <a:r>
              <a:t>What are you looking for on the ECG?</a:t>
            </a:r>
          </a:p>
          <a:p>
            <a:pPr>
              <a:defRPr sz="1100"/>
            </a:pPr>
            <a:r>
              <a:t>Signs of ACS: AMI, signs of ischemia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hape 3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Thrombus or embolus in pulmonary artery</a:t>
            </a:r>
          </a:p>
          <a:p>
            <a:pPr>
              <a:defRPr sz="1100"/>
            </a:pPr>
            <a:r>
              <a:t>90% from DVT</a:t>
            </a:r>
          </a:p>
          <a:p>
            <a:pPr>
              <a:defRPr sz="1100"/>
            </a:pPr>
            <a:r>
              <a:t>RF: prolonged immobilization, cancer, coagulopathy</a:t>
            </a:r>
          </a:p>
          <a:p>
            <a:pPr>
              <a:defRPr sz="1100"/>
            </a:pPr>
            <a:r>
              <a:t>PE: tachycardia, tachypnea</a:t>
            </a:r>
          </a:p>
          <a:p>
            <a:pPr>
              <a:defRPr sz="1100"/>
            </a:pPr>
            <a:r>
              <a:t>Ultrasound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4" name="Shape 3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Thrombus or embolus in pulmonary artery</a:t>
            </a:r>
          </a:p>
          <a:p>
            <a:pPr>
              <a:defRPr sz="1100"/>
            </a:pPr>
            <a:r>
              <a:t>90% from DVT</a:t>
            </a:r>
          </a:p>
          <a:p>
            <a:pPr>
              <a:defRPr sz="1100"/>
            </a:pPr>
            <a:r>
              <a:t>RF: prolonged immobilization, cancer, coagulopathy</a:t>
            </a:r>
          </a:p>
          <a:p>
            <a:pPr>
              <a:defRPr sz="1100"/>
            </a:pPr>
            <a:r>
              <a:t>PE: tachycardia, tachypnea</a:t>
            </a:r>
          </a:p>
          <a:p>
            <a:pPr>
              <a:defRPr sz="1100"/>
            </a:pPr>
            <a:r>
              <a:t>Ultrasound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9" name="Shape 3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Thrombus or embolus in pulmonary artery</a:t>
            </a:r>
          </a:p>
          <a:p>
            <a:pPr>
              <a:defRPr sz="1100"/>
            </a:pPr>
            <a:r>
              <a:t>90% from DVT</a:t>
            </a:r>
          </a:p>
          <a:p>
            <a:pPr>
              <a:defRPr sz="1100"/>
            </a:pPr>
            <a:r>
              <a:t>RF: prolonged immobilization, cancer, coagulopathy</a:t>
            </a:r>
          </a:p>
          <a:p>
            <a:pPr>
              <a:defRPr sz="1100"/>
            </a:pPr>
            <a:r>
              <a:t>PE: tachycardia, tachypnea</a:t>
            </a:r>
          </a:p>
          <a:p>
            <a:pPr>
              <a:defRPr sz="1100"/>
            </a:pPr>
            <a:r>
              <a:t>Ultrasound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5" name="Shape 3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ECG</a:t>
            </a:r>
          </a:p>
          <a:p>
            <a:pPr>
              <a:defRPr sz="1100"/>
            </a:pPr>
            <a:r>
              <a:t>What are you looking for on the ECG?</a:t>
            </a:r>
          </a:p>
          <a:p>
            <a:pPr>
              <a:defRPr sz="1100"/>
            </a:pPr>
            <a:r>
              <a:t>Signs of ACS: AMI, signs of ischemia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0" name="Shape 3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ECG</a:t>
            </a:r>
          </a:p>
          <a:p>
            <a:pPr>
              <a:defRPr sz="1100"/>
            </a:pPr>
            <a:r>
              <a:t>What are you looking for on the ECG?</a:t>
            </a:r>
          </a:p>
          <a:p>
            <a:pPr>
              <a:defRPr sz="1100"/>
            </a:pPr>
            <a:r>
              <a:t>Signs of ACS: AMI, signs of ischemia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5" name="Shape 3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5% of patients with AMI have normal ECGs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Some others: Pulmonary HTN, pneumonia, myocarditis/pericarditis with tamponade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1" name="Shape 3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5% of patients with AMI have normal ECGs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Shape 3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5% of patients with AMI have normal ECGs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Shape 3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Thrombus or embolus in pulmonary artery</a:t>
            </a:r>
          </a:p>
          <a:p>
            <a:pPr>
              <a:defRPr sz="1100"/>
            </a:pPr>
            <a:r>
              <a:t>90% from DVT</a:t>
            </a:r>
          </a:p>
          <a:p>
            <a:pPr>
              <a:defRPr sz="1100"/>
            </a:pPr>
            <a:r>
              <a:t>RF: prolonged immobilization, cancer, coagulopathy</a:t>
            </a:r>
          </a:p>
          <a:p>
            <a:pPr>
              <a:defRPr sz="1100"/>
            </a:pPr>
            <a:r>
              <a:t>PE: tachycardia, tachypnea</a:t>
            </a:r>
          </a:p>
          <a:p>
            <a:pPr>
              <a:defRPr sz="1100"/>
            </a:pPr>
            <a:r>
              <a:t>Ultrasound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Shape 3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ECG</a:t>
            </a:r>
          </a:p>
          <a:p>
            <a:pPr>
              <a:defRPr sz="1100"/>
            </a:pPr>
            <a:r>
              <a:t>What are you looking for on the ECG?</a:t>
            </a:r>
          </a:p>
          <a:p>
            <a:pPr>
              <a:defRPr sz="1100"/>
            </a:pPr>
            <a:r>
              <a:t>Signs of ACS: AMI, signs of ischemia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Shape 3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ECG</a:t>
            </a:r>
          </a:p>
          <a:p>
            <a:pPr>
              <a:defRPr sz="1100"/>
            </a:pPr>
            <a:r>
              <a:t>What are you looking for on the ECG?</a:t>
            </a:r>
          </a:p>
          <a:p>
            <a:pPr>
              <a:defRPr sz="1100"/>
            </a:pPr>
            <a:r>
              <a:t>Signs of ACS: AMI, signs of ischemia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7" name="Shape 3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5% of patients with AMI have normal ECGs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Shape 3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Thrombus or embolus in pulmonary artery</a:t>
            </a:r>
          </a:p>
          <a:p>
            <a:pPr>
              <a:defRPr sz="1100"/>
            </a:pPr>
            <a:r>
              <a:t>90% from DVT</a:t>
            </a:r>
          </a:p>
          <a:p>
            <a:pPr>
              <a:defRPr sz="1100"/>
            </a:pPr>
            <a:r>
              <a:t>RF: prolonged immobilization, cancer, coagulopathy</a:t>
            </a:r>
          </a:p>
          <a:p>
            <a:pPr>
              <a:defRPr sz="1100"/>
            </a:pPr>
            <a:r>
              <a:t>PE: tachycardia, tachypnea</a:t>
            </a:r>
          </a:p>
          <a:p>
            <a:pPr>
              <a:defRPr sz="1100"/>
            </a:pPr>
            <a:r>
              <a:t>Ultrasound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1" name="Shape 3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Thrombus or embolus in pulmonary artery</a:t>
            </a:r>
          </a:p>
          <a:p>
            <a:pPr>
              <a:defRPr sz="1100"/>
            </a:pPr>
            <a:r>
              <a:t>90% from DVT</a:t>
            </a:r>
          </a:p>
          <a:p>
            <a:pPr>
              <a:defRPr sz="1100"/>
            </a:pPr>
            <a:r>
              <a:t>RF: prolonged immobilization, cancer, coagulopathy</a:t>
            </a:r>
          </a:p>
          <a:p>
            <a:pPr>
              <a:defRPr sz="1100"/>
            </a:pPr>
            <a:r>
              <a:t>PE: tachycardia, tachypnea</a:t>
            </a:r>
          </a:p>
          <a:p>
            <a:pPr>
              <a:defRPr sz="1100"/>
            </a:pPr>
            <a:r>
              <a:t>Ultrasound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6" name="Shape 3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Thrombus or embolus in pulmonary artery</a:t>
            </a:r>
          </a:p>
          <a:p>
            <a:pPr>
              <a:defRPr sz="1100"/>
            </a:pPr>
            <a:r>
              <a:t>90% from DVT</a:t>
            </a:r>
          </a:p>
          <a:p>
            <a:pPr>
              <a:defRPr sz="1100"/>
            </a:pPr>
            <a:r>
              <a:t>RF: prolonged immobilization, cancer, coagulopathy</a:t>
            </a:r>
          </a:p>
          <a:p>
            <a:pPr>
              <a:defRPr sz="1100"/>
            </a:pPr>
            <a:r>
              <a:t>PE: tachycardia, tachypnea</a:t>
            </a:r>
          </a:p>
          <a:p>
            <a:pPr>
              <a:defRPr sz="1100"/>
            </a:pPr>
            <a:r>
              <a:t>Ultrasound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1" name="Shape 3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Thrombus or embolus in pulmonary artery</a:t>
            </a:r>
          </a:p>
          <a:p>
            <a:pPr>
              <a:defRPr sz="1100"/>
            </a:pPr>
            <a:r>
              <a:t>90% from DVT</a:t>
            </a:r>
          </a:p>
          <a:p>
            <a:pPr>
              <a:defRPr sz="1100"/>
            </a:pPr>
            <a:r>
              <a:t>RF: prolonged immobilization, cancer, coagulopathy</a:t>
            </a:r>
          </a:p>
          <a:p>
            <a:pPr>
              <a:defRPr sz="1100"/>
            </a:pPr>
            <a:r>
              <a:t>PE: tachycardia, tachypnea</a:t>
            </a:r>
          </a:p>
          <a:p>
            <a:pPr>
              <a:defRPr sz="1100"/>
            </a:pPr>
            <a:r>
              <a:t>Ultrasound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Resuscitate</a:t>
            </a:r>
          </a:p>
          <a:p>
            <a:pPr>
              <a:defRPr sz="1100"/>
            </a:pPr>
            <a:r>
              <a:t>Look at the patient. Are they in acute distress? </a:t>
            </a:r>
          </a:p>
          <a:p>
            <a:pPr>
              <a:defRPr sz="1000">
                <a:latin typeface="Verdana"/>
                <a:ea typeface="Verdana"/>
                <a:cs typeface="Verdana"/>
                <a:sym typeface="Verdana"/>
              </a:defRPr>
            </a:pPr>
            <a:r>
              <a:t>Is yes, your diagnosis and treatment may need to occur simultaneously with resuscitating the patient. </a:t>
            </a:r>
            <a:endParaRPr sz="1100"/>
          </a:p>
          <a:p>
            <a:pPr marL="457200" indent="-292100">
              <a:buClr>
                <a:srgbClr val="000000"/>
              </a:buClr>
              <a:buSzPct val="100000"/>
              <a:buFont typeface="Verdana"/>
              <a:buChar char="-"/>
              <a:defRPr sz="1000">
                <a:latin typeface="Verdana"/>
                <a:ea typeface="Verdana"/>
                <a:cs typeface="Verdana"/>
                <a:sym typeface="Verdana"/>
              </a:defRPr>
            </a:pPr>
            <a:r>
              <a:t>Patients with a thoracic aorta dissection may be hypotensive and in shock. </a:t>
            </a:r>
            <a:endParaRPr sz="1100"/>
          </a:p>
          <a:p>
            <a:pPr marL="457200" indent="-292100">
              <a:buClr>
                <a:srgbClr val="000000"/>
              </a:buClr>
              <a:buSzPct val="100000"/>
              <a:buFont typeface="Verdana"/>
              <a:buChar char="-"/>
              <a:defRPr sz="1000">
                <a:latin typeface="Verdana"/>
                <a:ea typeface="Verdana"/>
                <a:cs typeface="Verdana"/>
                <a:sym typeface="Verdana"/>
              </a:defRPr>
            </a:pPr>
            <a:r>
              <a:t>Patients who are fluid overloaded from heart failure, the result of a massive heart attack may not be able to properly ventilate.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P: what makes it better or worse (exertion, movement, position, breathing, food, drugs), what brings on the pain</a:t>
            </a:r>
          </a:p>
          <a:p>
            <a:pPr>
              <a:defRPr sz="1100"/>
            </a:pPr>
            <a:r>
              <a:t>Q: describe the pain for me (dull, sharp, burning, tearing) and pattern (intermittent, constant, worsening)</a:t>
            </a:r>
          </a:p>
          <a:p>
            <a:pPr>
              <a:defRPr sz="1100"/>
            </a:pPr>
            <a:r>
              <a:t>R: location (L,R,central), radiation to neck, shoulder, jaw, arms, back, abdomen</a:t>
            </a:r>
          </a:p>
          <a:p>
            <a:pPr>
              <a:defRPr sz="1100"/>
            </a:pPr>
            <a:r>
              <a:t>S: scale 1-10 </a:t>
            </a:r>
          </a:p>
          <a:p>
            <a:pPr>
              <a:defRPr sz="1100"/>
            </a:pPr>
            <a:r>
              <a:t>T: onset (abrupt, after trauma), previous h/o similar pain (burning after eating, PUD)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Associated sx: diaphoresis, SOB, N/V, fever/chills, cough, syncope, DOE, food intolerance, psych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PMH: DM, HTN, HLD, CAD, history of MI/DVT/PE</a:t>
            </a:r>
          </a:p>
          <a:p>
            <a:pPr>
              <a:defRPr sz="1100"/>
            </a:pPr>
            <a:r>
              <a:t>PSH: cardiac cath with stents, pacemaker or AICD, CABG, valve repair, congenital heart disease</a:t>
            </a:r>
          </a:p>
          <a:p>
            <a:pPr>
              <a:defRPr sz="1100"/>
            </a:pPr>
            <a:r>
              <a:t>Meds: cardiac meds, nitro, asa, plavix, coumadin</a:t>
            </a:r>
          </a:p>
          <a:p>
            <a:pPr>
              <a:defRPr sz="1100"/>
            </a:pPr>
            <a:r>
              <a:t>Fam Hx: early MI, sudden death, DVT, PE</a:t>
            </a:r>
          </a:p>
          <a:p>
            <a:pPr>
              <a:defRPr sz="1100"/>
            </a:pPr>
            <a:r>
              <a:t>Soc Hx: smoking, cocaine (6% of cocaine chest pain have AMI), alcoholic</a:t>
            </a:r>
          </a:p>
          <a:p>
            <a:pPr>
              <a:defRPr sz="1100"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General: distress, diaphoresis, posture</a:t>
            </a:r>
          </a:p>
          <a:p>
            <a:pPr>
              <a:defRPr sz="1100"/>
            </a:pPr>
            <a:r>
              <a:t>Heart: sounds, murmur, muffled, regular, friction rub, S3/4</a:t>
            </a:r>
          </a:p>
          <a:p>
            <a:pPr>
              <a:defRPr sz="1100"/>
            </a:pPr>
            <a:r>
              <a:t>Lung: equal bilaterally, rales, rhonchi</a:t>
            </a:r>
          </a:p>
          <a:p>
            <a:pPr>
              <a:defRPr sz="1100"/>
            </a:pPr>
            <a:r>
              <a:t>Neck: JVD</a:t>
            </a:r>
          </a:p>
          <a:p>
            <a:pPr>
              <a:defRPr sz="1100"/>
            </a:pPr>
            <a:r>
              <a:t>Abdomen: distension</a:t>
            </a:r>
          </a:p>
          <a:p>
            <a:pPr>
              <a:defRPr sz="1100"/>
            </a:pPr>
            <a:r>
              <a:t>Legs: edema, unilateral leg swelling, calf tenderness</a:t>
            </a:r>
          </a:p>
          <a:p>
            <a:pPr>
              <a:defRPr sz="1100"/>
            </a:pPr>
            <a:r>
              <a:t>Skin: Herpes zoster</a:t>
            </a:r>
          </a:p>
          <a:p>
            <a:pPr>
              <a:defRPr sz="1100"/>
            </a:pPr>
            <a:r>
              <a:t>Beck’s triad: hypotension, JVD, muffled heart sounds (cardiac tamponade)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hape 1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What do you do?</a:t>
            </a:r>
          </a:p>
          <a:p>
            <a:pPr>
              <a:defRPr sz="1100"/>
            </a:pPr>
            <a:r>
              <a:t>Initial goal is to identify life-threatening events (MI, Aortic dissection, PE, PTX, esophageal rupture)</a:t>
            </a:r>
          </a:p>
          <a:p>
            <a:pPr>
              <a:defRPr sz="1100"/>
            </a:pPr>
            <a:r>
              <a:t>ABC, IV, O2, monitor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goal:identify life-threatening diagnoses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7"/>
          <p:cNvGrpSpPr/>
          <p:nvPr/>
        </p:nvGrpSpPr>
        <p:grpSpPr>
          <a:xfrm>
            <a:off x="-1" y="-535"/>
            <a:ext cx="9162290" cy="3086305"/>
            <a:chOff x="0" y="0"/>
            <a:chExt cx="9162288" cy="3086304"/>
          </a:xfrm>
        </p:grpSpPr>
        <p:sp>
          <p:nvSpPr>
            <p:cNvPr id="26" name="Shape 26"/>
            <p:cNvSpPr/>
            <p:nvPr/>
          </p:nvSpPr>
          <p:spPr>
            <a:xfrm flipH="1" rot="10800000">
              <a:off x="1970846" y="2999841"/>
              <a:ext cx="79534" cy="1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9872" y="21600"/>
                  </a:lnTo>
                  <a:lnTo>
                    <a:pt x="19872" y="16200"/>
                  </a:lnTo>
                  <a:lnTo>
                    <a:pt x="21600" y="5400"/>
                  </a:lnTo>
                  <a:lnTo>
                    <a:pt x="20736" y="5400"/>
                  </a:lnTo>
                  <a:lnTo>
                    <a:pt x="18144" y="0"/>
                  </a:lnTo>
                  <a:lnTo>
                    <a:pt x="0" y="5400"/>
                  </a:lnTo>
                  <a:lnTo>
                    <a:pt x="1728" y="10800"/>
                  </a:lnTo>
                  <a:lnTo>
                    <a:pt x="6912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" name="Shape 27"/>
            <p:cNvSpPr/>
            <p:nvPr/>
          </p:nvSpPr>
          <p:spPr>
            <a:xfrm flipH="1" rot="10800000">
              <a:off x="8802796" y="3018918"/>
              <a:ext cx="34869" cy="12701"/>
            </a:xfrm>
            <a:prstGeom prst="rect">
              <a:avLst/>
            </a:pr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" name="Shape 28"/>
            <p:cNvSpPr/>
            <p:nvPr/>
          </p:nvSpPr>
          <p:spPr>
            <a:xfrm flipH="1" rot="10800000">
              <a:off x="8837790" y="2996082"/>
              <a:ext cx="324499" cy="3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65" y="5400"/>
                  </a:moveTo>
                  <a:lnTo>
                    <a:pt x="21176" y="8100"/>
                  </a:lnTo>
                  <a:lnTo>
                    <a:pt x="13129" y="8100"/>
                  </a:lnTo>
                  <a:lnTo>
                    <a:pt x="13129" y="10800"/>
                  </a:lnTo>
                  <a:lnTo>
                    <a:pt x="14188" y="13500"/>
                  </a:lnTo>
                  <a:lnTo>
                    <a:pt x="11224" y="8100"/>
                  </a:lnTo>
                  <a:lnTo>
                    <a:pt x="7835" y="5400"/>
                  </a:lnTo>
                  <a:lnTo>
                    <a:pt x="0" y="0"/>
                  </a:lnTo>
                  <a:lnTo>
                    <a:pt x="2329" y="5400"/>
                  </a:lnTo>
                  <a:lnTo>
                    <a:pt x="4447" y="10800"/>
                  </a:lnTo>
                  <a:lnTo>
                    <a:pt x="6353" y="2700"/>
                  </a:lnTo>
                  <a:lnTo>
                    <a:pt x="9529" y="8100"/>
                  </a:lnTo>
                  <a:lnTo>
                    <a:pt x="10376" y="10800"/>
                  </a:lnTo>
                  <a:lnTo>
                    <a:pt x="10376" y="13500"/>
                  </a:lnTo>
                  <a:lnTo>
                    <a:pt x="9953" y="16200"/>
                  </a:lnTo>
                  <a:lnTo>
                    <a:pt x="9106" y="18900"/>
                  </a:lnTo>
                  <a:lnTo>
                    <a:pt x="6141" y="21600"/>
                  </a:lnTo>
                  <a:lnTo>
                    <a:pt x="9529" y="21600"/>
                  </a:lnTo>
                  <a:lnTo>
                    <a:pt x="14188" y="16200"/>
                  </a:lnTo>
                  <a:lnTo>
                    <a:pt x="17576" y="18900"/>
                  </a:lnTo>
                  <a:lnTo>
                    <a:pt x="17365" y="10800"/>
                  </a:lnTo>
                  <a:lnTo>
                    <a:pt x="20753" y="16200"/>
                  </a:lnTo>
                  <a:lnTo>
                    <a:pt x="20541" y="13500"/>
                  </a:lnTo>
                  <a:lnTo>
                    <a:pt x="21176" y="10800"/>
                  </a:lnTo>
                  <a:lnTo>
                    <a:pt x="21600" y="8100"/>
                  </a:lnTo>
                  <a:lnTo>
                    <a:pt x="21388" y="8100"/>
                  </a:lnTo>
                  <a:lnTo>
                    <a:pt x="20965" y="54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" name="Shape 29"/>
            <p:cNvSpPr/>
            <p:nvPr/>
          </p:nvSpPr>
          <p:spPr>
            <a:xfrm flipH="1" rot="10800000">
              <a:off x="4961316" y="2988563"/>
              <a:ext cx="92260" cy="1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448" y="8640"/>
                  </a:lnTo>
                  <a:lnTo>
                    <a:pt x="9683" y="12960"/>
                  </a:lnTo>
                  <a:lnTo>
                    <a:pt x="12662" y="17280"/>
                  </a:lnTo>
                  <a:lnTo>
                    <a:pt x="21600" y="21600"/>
                  </a:lnTo>
                  <a:lnTo>
                    <a:pt x="14152" y="12960"/>
                  </a:lnTo>
                  <a:lnTo>
                    <a:pt x="8938" y="8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" name="Shape 30"/>
            <p:cNvSpPr/>
            <p:nvPr/>
          </p:nvSpPr>
          <p:spPr>
            <a:xfrm flipH="1" rot="10800000">
              <a:off x="4735440" y="2999130"/>
              <a:ext cx="10498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" name="Shape 31"/>
            <p:cNvSpPr/>
            <p:nvPr/>
          </p:nvSpPr>
          <p:spPr>
            <a:xfrm flipH="1" rot="10800000">
              <a:off x="3943284" y="2987852"/>
              <a:ext cx="127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lnTo>
                    <a:pt x="0" y="0"/>
                  </a:lnTo>
                  <a:lnTo>
                    <a:pt x="5400" y="21600"/>
                  </a:lnTo>
                  <a:lnTo>
                    <a:pt x="21600" y="21600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" name="Shape 32"/>
            <p:cNvSpPr/>
            <p:nvPr/>
          </p:nvSpPr>
          <p:spPr>
            <a:xfrm flipH="1" rot="10800000">
              <a:off x="3808075" y="2999841"/>
              <a:ext cx="65219" cy="1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0010" y="10800"/>
                  </a:lnTo>
                  <a:lnTo>
                    <a:pt x="12117" y="5400"/>
                  </a:lnTo>
                  <a:lnTo>
                    <a:pt x="15278" y="5400"/>
                  </a:lnTo>
                  <a:lnTo>
                    <a:pt x="1054" y="0"/>
                  </a:lnTo>
                  <a:lnTo>
                    <a:pt x="0" y="0"/>
                  </a:lnTo>
                  <a:lnTo>
                    <a:pt x="0" y="5400"/>
                  </a:lnTo>
                  <a:lnTo>
                    <a:pt x="3161" y="108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" name="Shape 33"/>
            <p:cNvSpPr/>
            <p:nvPr/>
          </p:nvSpPr>
          <p:spPr>
            <a:xfrm flipH="1" rot="10800000">
              <a:off x="2376468" y="2981045"/>
              <a:ext cx="225877" cy="1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14" y="0"/>
                  </a:moveTo>
                  <a:lnTo>
                    <a:pt x="3346" y="0"/>
                  </a:lnTo>
                  <a:lnTo>
                    <a:pt x="1825" y="4320"/>
                  </a:lnTo>
                  <a:lnTo>
                    <a:pt x="0" y="4320"/>
                  </a:lnTo>
                  <a:lnTo>
                    <a:pt x="3651" y="12960"/>
                  </a:lnTo>
                  <a:lnTo>
                    <a:pt x="7910" y="17280"/>
                  </a:lnTo>
                  <a:lnTo>
                    <a:pt x="6997" y="21600"/>
                  </a:lnTo>
                  <a:lnTo>
                    <a:pt x="8214" y="17280"/>
                  </a:lnTo>
                  <a:lnTo>
                    <a:pt x="13994" y="17280"/>
                  </a:lnTo>
                  <a:lnTo>
                    <a:pt x="21600" y="21600"/>
                  </a:lnTo>
                  <a:lnTo>
                    <a:pt x="13386" y="8640"/>
                  </a:lnTo>
                  <a:lnTo>
                    <a:pt x="13994" y="4320"/>
                  </a:lnTo>
                  <a:lnTo>
                    <a:pt x="12473" y="0"/>
                  </a:lnTo>
                  <a:lnTo>
                    <a:pt x="8214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" name="Shape 34"/>
            <p:cNvSpPr/>
            <p:nvPr/>
          </p:nvSpPr>
          <p:spPr>
            <a:xfrm flipH="1" rot="10800000">
              <a:off x="2522810" y="2987852"/>
              <a:ext cx="4454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30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" name="Shape 35"/>
            <p:cNvSpPr/>
            <p:nvPr/>
          </p:nvSpPr>
          <p:spPr>
            <a:xfrm flipH="1" rot="10800000">
              <a:off x="3238614" y="2991611"/>
              <a:ext cx="1590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" name="Shape 36"/>
            <p:cNvSpPr/>
            <p:nvPr/>
          </p:nvSpPr>
          <p:spPr>
            <a:xfrm flipH="1" rot="10800000">
              <a:off x="2168089" y="2981045"/>
              <a:ext cx="246555" cy="1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3" y="0"/>
                  </a:moveTo>
                  <a:lnTo>
                    <a:pt x="8083" y="4320"/>
                  </a:lnTo>
                  <a:lnTo>
                    <a:pt x="5574" y="4320"/>
                  </a:lnTo>
                  <a:lnTo>
                    <a:pt x="0" y="8640"/>
                  </a:lnTo>
                  <a:lnTo>
                    <a:pt x="4181" y="1728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14354" y="8640"/>
                  </a:lnTo>
                  <a:lnTo>
                    <a:pt x="8083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" name="Shape 37"/>
            <p:cNvSpPr/>
            <p:nvPr/>
          </p:nvSpPr>
          <p:spPr>
            <a:xfrm flipH="1" rot="10800000">
              <a:off x="2551442" y="3008528"/>
              <a:ext cx="8589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12800" y="0"/>
                  </a:lnTo>
                  <a:lnTo>
                    <a:pt x="11200" y="0"/>
                  </a:lnTo>
                  <a:lnTo>
                    <a:pt x="10400" y="10800"/>
                  </a:lnTo>
                  <a:lnTo>
                    <a:pt x="0" y="21600"/>
                  </a:lnTo>
                  <a:lnTo>
                    <a:pt x="104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" name="Shape 38"/>
            <p:cNvSpPr/>
            <p:nvPr/>
          </p:nvSpPr>
          <p:spPr>
            <a:xfrm flipH="1" rot="10800000">
              <a:off x="1872224" y="2977567"/>
              <a:ext cx="47796" cy="12701"/>
            </a:xfrm>
            <a:prstGeom prst="rect">
              <a:avLst/>
            </a:pr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" name="Shape 39"/>
            <p:cNvSpPr/>
            <p:nvPr/>
          </p:nvSpPr>
          <p:spPr>
            <a:xfrm flipH="1" rot="10800000">
              <a:off x="8723262" y="3018918"/>
              <a:ext cx="38176" cy="12701"/>
            </a:xfrm>
            <a:prstGeom prst="rect">
              <a:avLst/>
            </a:pr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" name="Shape 40"/>
            <p:cNvSpPr/>
            <p:nvPr/>
          </p:nvSpPr>
          <p:spPr>
            <a:xfrm flipH="1" rot="10800000">
              <a:off x="7811804" y="3036722"/>
              <a:ext cx="1908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" name="Shape 41"/>
            <p:cNvSpPr/>
            <p:nvPr/>
          </p:nvSpPr>
          <p:spPr>
            <a:xfrm flipH="1" rot="10800000">
              <a:off x="7600257" y="303860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" name="Shape 42"/>
            <p:cNvSpPr/>
            <p:nvPr/>
          </p:nvSpPr>
          <p:spPr>
            <a:xfrm flipH="1" rot="10800000">
              <a:off x="4570022" y="298409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" name="Shape 43"/>
            <p:cNvSpPr/>
            <p:nvPr/>
          </p:nvSpPr>
          <p:spPr>
            <a:xfrm flipH="1" rot="10800000">
              <a:off x="4542981" y="298033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" name="Shape 44"/>
            <p:cNvSpPr/>
            <p:nvPr/>
          </p:nvSpPr>
          <p:spPr>
            <a:xfrm flipH="1" rot="10800000">
              <a:off x="4536618" y="29765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" name="Shape 45"/>
            <p:cNvSpPr/>
            <p:nvPr/>
          </p:nvSpPr>
          <p:spPr>
            <a:xfrm flipH="1" rot="10800000">
              <a:off x="4562069" y="298033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4400" y="2160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" name="Shape 46"/>
            <p:cNvSpPr/>
            <p:nvPr/>
          </p:nvSpPr>
          <p:spPr>
            <a:xfrm flipH="1" rot="10800000">
              <a:off x="0" y="-1"/>
              <a:ext cx="9152745" cy="308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79" y="526"/>
                  </a:moveTo>
                  <a:lnTo>
                    <a:pt x="20767" y="526"/>
                  </a:lnTo>
                  <a:lnTo>
                    <a:pt x="20722" y="474"/>
                  </a:lnTo>
                  <a:lnTo>
                    <a:pt x="20684" y="447"/>
                  </a:lnTo>
                  <a:lnTo>
                    <a:pt x="20586" y="421"/>
                  </a:lnTo>
                  <a:lnTo>
                    <a:pt x="20414" y="395"/>
                  </a:lnTo>
                  <a:lnTo>
                    <a:pt x="20639" y="552"/>
                  </a:lnTo>
                  <a:lnTo>
                    <a:pt x="20429" y="526"/>
                  </a:lnTo>
                  <a:lnTo>
                    <a:pt x="20451" y="500"/>
                  </a:lnTo>
                  <a:lnTo>
                    <a:pt x="20444" y="500"/>
                  </a:lnTo>
                  <a:lnTo>
                    <a:pt x="20436" y="474"/>
                  </a:lnTo>
                  <a:lnTo>
                    <a:pt x="20436" y="500"/>
                  </a:lnTo>
                  <a:lnTo>
                    <a:pt x="20324" y="500"/>
                  </a:lnTo>
                  <a:lnTo>
                    <a:pt x="20143" y="447"/>
                  </a:lnTo>
                  <a:lnTo>
                    <a:pt x="19757" y="447"/>
                  </a:lnTo>
                  <a:lnTo>
                    <a:pt x="19828" y="474"/>
                  </a:lnTo>
                  <a:lnTo>
                    <a:pt x="19896" y="526"/>
                  </a:lnTo>
                  <a:lnTo>
                    <a:pt x="19903" y="526"/>
                  </a:lnTo>
                  <a:lnTo>
                    <a:pt x="19926" y="552"/>
                  </a:lnTo>
                  <a:lnTo>
                    <a:pt x="19926" y="579"/>
                  </a:lnTo>
                  <a:lnTo>
                    <a:pt x="19903" y="605"/>
                  </a:lnTo>
                  <a:lnTo>
                    <a:pt x="19821" y="658"/>
                  </a:lnTo>
                  <a:lnTo>
                    <a:pt x="19719" y="658"/>
                  </a:lnTo>
                  <a:lnTo>
                    <a:pt x="19659" y="631"/>
                  </a:lnTo>
                  <a:lnTo>
                    <a:pt x="19727" y="579"/>
                  </a:lnTo>
                  <a:lnTo>
                    <a:pt x="19779" y="526"/>
                  </a:lnTo>
                  <a:lnTo>
                    <a:pt x="19727" y="526"/>
                  </a:lnTo>
                  <a:lnTo>
                    <a:pt x="19689" y="474"/>
                  </a:lnTo>
                  <a:lnTo>
                    <a:pt x="19652" y="447"/>
                  </a:lnTo>
                  <a:lnTo>
                    <a:pt x="19479" y="316"/>
                  </a:lnTo>
                  <a:lnTo>
                    <a:pt x="19457" y="342"/>
                  </a:lnTo>
                  <a:lnTo>
                    <a:pt x="19472" y="368"/>
                  </a:lnTo>
                  <a:lnTo>
                    <a:pt x="19569" y="421"/>
                  </a:lnTo>
                  <a:lnTo>
                    <a:pt x="19509" y="421"/>
                  </a:lnTo>
                  <a:lnTo>
                    <a:pt x="19584" y="421"/>
                  </a:lnTo>
                  <a:lnTo>
                    <a:pt x="19652" y="474"/>
                  </a:lnTo>
                  <a:lnTo>
                    <a:pt x="19674" y="500"/>
                  </a:lnTo>
                  <a:lnTo>
                    <a:pt x="19689" y="526"/>
                  </a:lnTo>
                  <a:lnTo>
                    <a:pt x="19644" y="500"/>
                  </a:lnTo>
                  <a:lnTo>
                    <a:pt x="19584" y="447"/>
                  </a:lnTo>
                  <a:lnTo>
                    <a:pt x="19509" y="421"/>
                  </a:lnTo>
                  <a:lnTo>
                    <a:pt x="19344" y="395"/>
                  </a:lnTo>
                  <a:lnTo>
                    <a:pt x="19389" y="421"/>
                  </a:lnTo>
                  <a:lnTo>
                    <a:pt x="19366" y="421"/>
                  </a:lnTo>
                  <a:lnTo>
                    <a:pt x="19457" y="500"/>
                  </a:lnTo>
                  <a:lnTo>
                    <a:pt x="19329" y="474"/>
                  </a:lnTo>
                  <a:lnTo>
                    <a:pt x="19261" y="447"/>
                  </a:lnTo>
                  <a:lnTo>
                    <a:pt x="19246" y="421"/>
                  </a:lnTo>
                  <a:lnTo>
                    <a:pt x="19246" y="395"/>
                  </a:lnTo>
                  <a:lnTo>
                    <a:pt x="19276" y="368"/>
                  </a:lnTo>
                  <a:lnTo>
                    <a:pt x="19096" y="342"/>
                  </a:lnTo>
                  <a:lnTo>
                    <a:pt x="19014" y="316"/>
                  </a:lnTo>
                  <a:lnTo>
                    <a:pt x="18946" y="289"/>
                  </a:lnTo>
                  <a:lnTo>
                    <a:pt x="18811" y="316"/>
                  </a:lnTo>
                  <a:lnTo>
                    <a:pt x="18931" y="395"/>
                  </a:lnTo>
                  <a:lnTo>
                    <a:pt x="18984" y="421"/>
                  </a:lnTo>
                  <a:lnTo>
                    <a:pt x="19051" y="421"/>
                  </a:lnTo>
                  <a:lnTo>
                    <a:pt x="18931" y="421"/>
                  </a:lnTo>
                  <a:lnTo>
                    <a:pt x="18961" y="447"/>
                  </a:lnTo>
                  <a:lnTo>
                    <a:pt x="18886" y="447"/>
                  </a:lnTo>
                  <a:lnTo>
                    <a:pt x="18871" y="474"/>
                  </a:lnTo>
                  <a:lnTo>
                    <a:pt x="18841" y="447"/>
                  </a:lnTo>
                  <a:lnTo>
                    <a:pt x="18833" y="421"/>
                  </a:lnTo>
                  <a:lnTo>
                    <a:pt x="18826" y="421"/>
                  </a:lnTo>
                  <a:lnTo>
                    <a:pt x="18826" y="395"/>
                  </a:lnTo>
                  <a:lnTo>
                    <a:pt x="18811" y="368"/>
                  </a:lnTo>
                  <a:lnTo>
                    <a:pt x="18773" y="342"/>
                  </a:lnTo>
                  <a:lnTo>
                    <a:pt x="18646" y="342"/>
                  </a:lnTo>
                  <a:lnTo>
                    <a:pt x="18653" y="368"/>
                  </a:lnTo>
                  <a:lnTo>
                    <a:pt x="18601" y="421"/>
                  </a:lnTo>
                  <a:lnTo>
                    <a:pt x="18563" y="395"/>
                  </a:lnTo>
                  <a:lnTo>
                    <a:pt x="18481" y="342"/>
                  </a:lnTo>
                  <a:lnTo>
                    <a:pt x="18465" y="368"/>
                  </a:lnTo>
                  <a:lnTo>
                    <a:pt x="18315" y="316"/>
                  </a:lnTo>
                  <a:lnTo>
                    <a:pt x="18278" y="289"/>
                  </a:lnTo>
                  <a:lnTo>
                    <a:pt x="18270" y="263"/>
                  </a:lnTo>
                  <a:lnTo>
                    <a:pt x="18270" y="237"/>
                  </a:lnTo>
                  <a:lnTo>
                    <a:pt x="18375" y="237"/>
                  </a:lnTo>
                  <a:lnTo>
                    <a:pt x="18435" y="289"/>
                  </a:lnTo>
                  <a:lnTo>
                    <a:pt x="18420" y="263"/>
                  </a:lnTo>
                  <a:lnTo>
                    <a:pt x="18420" y="237"/>
                  </a:lnTo>
                  <a:lnTo>
                    <a:pt x="18263" y="237"/>
                  </a:lnTo>
                  <a:lnTo>
                    <a:pt x="18180" y="263"/>
                  </a:lnTo>
                  <a:lnTo>
                    <a:pt x="18120" y="316"/>
                  </a:lnTo>
                  <a:lnTo>
                    <a:pt x="17955" y="316"/>
                  </a:lnTo>
                  <a:lnTo>
                    <a:pt x="17872" y="342"/>
                  </a:lnTo>
                  <a:lnTo>
                    <a:pt x="17910" y="342"/>
                  </a:lnTo>
                  <a:lnTo>
                    <a:pt x="17715" y="316"/>
                  </a:lnTo>
                  <a:lnTo>
                    <a:pt x="17535" y="316"/>
                  </a:lnTo>
                  <a:lnTo>
                    <a:pt x="17527" y="289"/>
                  </a:lnTo>
                  <a:lnTo>
                    <a:pt x="17512" y="289"/>
                  </a:lnTo>
                  <a:lnTo>
                    <a:pt x="17512" y="263"/>
                  </a:lnTo>
                  <a:lnTo>
                    <a:pt x="17377" y="263"/>
                  </a:lnTo>
                  <a:lnTo>
                    <a:pt x="17302" y="289"/>
                  </a:lnTo>
                  <a:lnTo>
                    <a:pt x="17144" y="237"/>
                  </a:lnTo>
                  <a:lnTo>
                    <a:pt x="17092" y="342"/>
                  </a:lnTo>
                  <a:lnTo>
                    <a:pt x="17084" y="316"/>
                  </a:lnTo>
                  <a:lnTo>
                    <a:pt x="17084" y="342"/>
                  </a:lnTo>
                  <a:lnTo>
                    <a:pt x="17077" y="342"/>
                  </a:lnTo>
                  <a:lnTo>
                    <a:pt x="17024" y="289"/>
                  </a:lnTo>
                  <a:lnTo>
                    <a:pt x="16949" y="263"/>
                  </a:lnTo>
                  <a:lnTo>
                    <a:pt x="16739" y="184"/>
                  </a:lnTo>
                  <a:lnTo>
                    <a:pt x="16438" y="210"/>
                  </a:lnTo>
                  <a:lnTo>
                    <a:pt x="16416" y="210"/>
                  </a:lnTo>
                  <a:lnTo>
                    <a:pt x="16438" y="210"/>
                  </a:lnTo>
                  <a:lnTo>
                    <a:pt x="16356" y="210"/>
                  </a:lnTo>
                  <a:lnTo>
                    <a:pt x="16356" y="184"/>
                  </a:lnTo>
                  <a:lnTo>
                    <a:pt x="16393" y="158"/>
                  </a:lnTo>
                  <a:lnTo>
                    <a:pt x="16311" y="184"/>
                  </a:lnTo>
                  <a:lnTo>
                    <a:pt x="16258" y="237"/>
                  </a:lnTo>
                  <a:lnTo>
                    <a:pt x="16082" y="263"/>
                  </a:lnTo>
                  <a:lnTo>
                    <a:pt x="15977" y="237"/>
                  </a:lnTo>
                  <a:lnTo>
                    <a:pt x="15842" y="237"/>
                  </a:lnTo>
                  <a:lnTo>
                    <a:pt x="15744" y="184"/>
                  </a:lnTo>
                  <a:lnTo>
                    <a:pt x="15684" y="105"/>
                  </a:lnTo>
                  <a:lnTo>
                    <a:pt x="15616" y="53"/>
                  </a:lnTo>
                  <a:lnTo>
                    <a:pt x="15511" y="26"/>
                  </a:lnTo>
                  <a:lnTo>
                    <a:pt x="15136" y="0"/>
                  </a:lnTo>
                  <a:lnTo>
                    <a:pt x="14835" y="0"/>
                  </a:lnTo>
                  <a:lnTo>
                    <a:pt x="14805" y="26"/>
                  </a:lnTo>
                  <a:lnTo>
                    <a:pt x="14790" y="26"/>
                  </a:lnTo>
                  <a:lnTo>
                    <a:pt x="14745" y="53"/>
                  </a:lnTo>
                  <a:lnTo>
                    <a:pt x="14663" y="79"/>
                  </a:lnTo>
                  <a:lnTo>
                    <a:pt x="14453" y="132"/>
                  </a:lnTo>
                  <a:lnTo>
                    <a:pt x="14280" y="184"/>
                  </a:lnTo>
                  <a:lnTo>
                    <a:pt x="13664" y="500"/>
                  </a:lnTo>
                  <a:lnTo>
                    <a:pt x="13484" y="579"/>
                  </a:lnTo>
                  <a:lnTo>
                    <a:pt x="13214" y="684"/>
                  </a:lnTo>
                  <a:lnTo>
                    <a:pt x="13131" y="684"/>
                  </a:lnTo>
                  <a:lnTo>
                    <a:pt x="13034" y="710"/>
                  </a:lnTo>
                  <a:lnTo>
                    <a:pt x="13041" y="710"/>
                  </a:lnTo>
                  <a:lnTo>
                    <a:pt x="13109" y="737"/>
                  </a:lnTo>
                  <a:lnTo>
                    <a:pt x="13101" y="763"/>
                  </a:lnTo>
                  <a:lnTo>
                    <a:pt x="12718" y="763"/>
                  </a:lnTo>
                  <a:lnTo>
                    <a:pt x="12711" y="737"/>
                  </a:lnTo>
                  <a:lnTo>
                    <a:pt x="12673" y="710"/>
                  </a:lnTo>
                  <a:lnTo>
                    <a:pt x="12594" y="763"/>
                  </a:lnTo>
                  <a:lnTo>
                    <a:pt x="12564" y="763"/>
                  </a:lnTo>
                  <a:lnTo>
                    <a:pt x="12489" y="737"/>
                  </a:lnTo>
                  <a:lnTo>
                    <a:pt x="12422" y="737"/>
                  </a:lnTo>
                  <a:lnTo>
                    <a:pt x="12437" y="763"/>
                  </a:lnTo>
                  <a:lnTo>
                    <a:pt x="11836" y="763"/>
                  </a:lnTo>
                  <a:lnTo>
                    <a:pt x="11836" y="737"/>
                  </a:lnTo>
                  <a:lnTo>
                    <a:pt x="11784" y="684"/>
                  </a:lnTo>
                  <a:lnTo>
                    <a:pt x="11566" y="710"/>
                  </a:lnTo>
                  <a:lnTo>
                    <a:pt x="11663" y="763"/>
                  </a:lnTo>
                  <a:lnTo>
                    <a:pt x="11491" y="763"/>
                  </a:lnTo>
                  <a:lnTo>
                    <a:pt x="11431" y="737"/>
                  </a:lnTo>
                  <a:lnTo>
                    <a:pt x="11453" y="737"/>
                  </a:lnTo>
                  <a:lnTo>
                    <a:pt x="11596" y="763"/>
                  </a:lnTo>
                  <a:lnTo>
                    <a:pt x="11476" y="710"/>
                  </a:lnTo>
                  <a:lnTo>
                    <a:pt x="11476" y="684"/>
                  </a:lnTo>
                  <a:lnTo>
                    <a:pt x="11468" y="684"/>
                  </a:lnTo>
                  <a:lnTo>
                    <a:pt x="11483" y="684"/>
                  </a:lnTo>
                  <a:lnTo>
                    <a:pt x="11461" y="658"/>
                  </a:lnTo>
                  <a:lnTo>
                    <a:pt x="11423" y="631"/>
                  </a:lnTo>
                  <a:lnTo>
                    <a:pt x="11401" y="658"/>
                  </a:lnTo>
                  <a:lnTo>
                    <a:pt x="11220" y="579"/>
                  </a:lnTo>
                  <a:lnTo>
                    <a:pt x="11168" y="658"/>
                  </a:lnTo>
                  <a:lnTo>
                    <a:pt x="11100" y="631"/>
                  </a:lnTo>
                  <a:lnTo>
                    <a:pt x="11093" y="631"/>
                  </a:lnTo>
                  <a:lnTo>
                    <a:pt x="11145" y="631"/>
                  </a:lnTo>
                  <a:lnTo>
                    <a:pt x="10905" y="552"/>
                  </a:lnTo>
                  <a:lnTo>
                    <a:pt x="10898" y="552"/>
                  </a:lnTo>
                  <a:lnTo>
                    <a:pt x="10853" y="500"/>
                  </a:lnTo>
                  <a:lnTo>
                    <a:pt x="10845" y="500"/>
                  </a:lnTo>
                  <a:lnTo>
                    <a:pt x="10823" y="526"/>
                  </a:lnTo>
                  <a:lnTo>
                    <a:pt x="10823" y="552"/>
                  </a:lnTo>
                  <a:lnTo>
                    <a:pt x="10830" y="552"/>
                  </a:lnTo>
                  <a:lnTo>
                    <a:pt x="10800" y="658"/>
                  </a:lnTo>
                  <a:lnTo>
                    <a:pt x="10830" y="658"/>
                  </a:lnTo>
                  <a:lnTo>
                    <a:pt x="10830" y="763"/>
                  </a:lnTo>
                  <a:lnTo>
                    <a:pt x="10823" y="763"/>
                  </a:lnTo>
                  <a:lnTo>
                    <a:pt x="10823" y="710"/>
                  </a:lnTo>
                  <a:lnTo>
                    <a:pt x="10785" y="710"/>
                  </a:lnTo>
                  <a:lnTo>
                    <a:pt x="10770" y="763"/>
                  </a:lnTo>
                  <a:lnTo>
                    <a:pt x="10785" y="763"/>
                  </a:lnTo>
                  <a:lnTo>
                    <a:pt x="10770" y="763"/>
                  </a:lnTo>
                  <a:lnTo>
                    <a:pt x="10732" y="737"/>
                  </a:lnTo>
                  <a:lnTo>
                    <a:pt x="10732" y="763"/>
                  </a:lnTo>
                  <a:lnTo>
                    <a:pt x="10650" y="763"/>
                  </a:lnTo>
                  <a:lnTo>
                    <a:pt x="10695" y="684"/>
                  </a:lnTo>
                  <a:lnTo>
                    <a:pt x="10740" y="631"/>
                  </a:lnTo>
                  <a:lnTo>
                    <a:pt x="10747" y="579"/>
                  </a:lnTo>
                  <a:lnTo>
                    <a:pt x="10687" y="631"/>
                  </a:lnTo>
                  <a:lnTo>
                    <a:pt x="10642" y="763"/>
                  </a:lnTo>
                  <a:lnTo>
                    <a:pt x="10597" y="763"/>
                  </a:lnTo>
                  <a:lnTo>
                    <a:pt x="10387" y="631"/>
                  </a:lnTo>
                  <a:lnTo>
                    <a:pt x="10365" y="658"/>
                  </a:lnTo>
                  <a:lnTo>
                    <a:pt x="10222" y="658"/>
                  </a:lnTo>
                  <a:lnTo>
                    <a:pt x="10147" y="605"/>
                  </a:lnTo>
                  <a:lnTo>
                    <a:pt x="10132" y="631"/>
                  </a:lnTo>
                  <a:lnTo>
                    <a:pt x="10109" y="658"/>
                  </a:lnTo>
                  <a:lnTo>
                    <a:pt x="9884" y="658"/>
                  </a:lnTo>
                  <a:lnTo>
                    <a:pt x="10094" y="763"/>
                  </a:lnTo>
                  <a:lnTo>
                    <a:pt x="9516" y="763"/>
                  </a:lnTo>
                  <a:lnTo>
                    <a:pt x="9404" y="710"/>
                  </a:lnTo>
                  <a:lnTo>
                    <a:pt x="9328" y="658"/>
                  </a:lnTo>
                  <a:lnTo>
                    <a:pt x="9268" y="684"/>
                  </a:lnTo>
                  <a:lnTo>
                    <a:pt x="9186" y="684"/>
                  </a:lnTo>
                  <a:lnTo>
                    <a:pt x="9171" y="658"/>
                  </a:lnTo>
                  <a:lnTo>
                    <a:pt x="9156" y="658"/>
                  </a:lnTo>
                  <a:lnTo>
                    <a:pt x="9118" y="631"/>
                  </a:lnTo>
                  <a:lnTo>
                    <a:pt x="9096" y="605"/>
                  </a:lnTo>
                  <a:lnTo>
                    <a:pt x="8844" y="605"/>
                  </a:lnTo>
                  <a:lnTo>
                    <a:pt x="8844" y="631"/>
                  </a:lnTo>
                  <a:lnTo>
                    <a:pt x="8859" y="631"/>
                  </a:lnTo>
                  <a:lnTo>
                    <a:pt x="8897" y="684"/>
                  </a:lnTo>
                  <a:lnTo>
                    <a:pt x="8897" y="710"/>
                  </a:lnTo>
                  <a:lnTo>
                    <a:pt x="8859" y="710"/>
                  </a:lnTo>
                  <a:lnTo>
                    <a:pt x="8957" y="737"/>
                  </a:lnTo>
                  <a:lnTo>
                    <a:pt x="9036" y="763"/>
                  </a:lnTo>
                  <a:lnTo>
                    <a:pt x="8274" y="763"/>
                  </a:lnTo>
                  <a:lnTo>
                    <a:pt x="8214" y="710"/>
                  </a:lnTo>
                  <a:lnTo>
                    <a:pt x="8199" y="710"/>
                  </a:lnTo>
                  <a:lnTo>
                    <a:pt x="8199" y="684"/>
                  </a:lnTo>
                  <a:lnTo>
                    <a:pt x="8176" y="737"/>
                  </a:lnTo>
                  <a:lnTo>
                    <a:pt x="8138" y="710"/>
                  </a:lnTo>
                  <a:lnTo>
                    <a:pt x="8078" y="684"/>
                  </a:lnTo>
                  <a:lnTo>
                    <a:pt x="7943" y="631"/>
                  </a:lnTo>
                  <a:lnTo>
                    <a:pt x="7936" y="631"/>
                  </a:lnTo>
                  <a:lnTo>
                    <a:pt x="7943" y="605"/>
                  </a:lnTo>
                  <a:lnTo>
                    <a:pt x="7928" y="631"/>
                  </a:lnTo>
                  <a:lnTo>
                    <a:pt x="7808" y="579"/>
                  </a:lnTo>
                  <a:lnTo>
                    <a:pt x="7786" y="552"/>
                  </a:lnTo>
                  <a:lnTo>
                    <a:pt x="7778" y="552"/>
                  </a:lnTo>
                  <a:lnTo>
                    <a:pt x="7786" y="526"/>
                  </a:lnTo>
                  <a:lnTo>
                    <a:pt x="7756" y="552"/>
                  </a:lnTo>
                  <a:lnTo>
                    <a:pt x="7748" y="552"/>
                  </a:lnTo>
                  <a:lnTo>
                    <a:pt x="7778" y="579"/>
                  </a:lnTo>
                  <a:lnTo>
                    <a:pt x="7560" y="526"/>
                  </a:lnTo>
                  <a:lnTo>
                    <a:pt x="7493" y="474"/>
                  </a:lnTo>
                  <a:lnTo>
                    <a:pt x="7485" y="474"/>
                  </a:lnTo>
                  <a:lnTo>
                    <a:pt x="7493" y="447"/>
                  </a:lnTo>
                  <a:lnTo>
                    <a:pt x="7455" y="447"/>
                  </a:lnTo>
                  <a:lnTo>
                    <a:pt x="7448" y="474"/>
                  </a:lnTo>
                  <a:lnTo>
                    <a:pt x="7455" y="474"/>
                  </a:lnTo>
                  <a:lnTo>
                    <a:pt x="7515" y="526"/>
                  </a:lnTo>
                  <a:lnTo>
                    <a:pt x="7756" y="605"/>
                  </a:lnTo>
                  <a:lnTo>
                    <a:pt x="7726" y="605"/>
                  </a:lnTo>
                  <a:lnTo>
                    <a:pt x="7681" y="631"/>
                  </a:lnTo>
                  <a:lnTo>
                    <a:pt x="7816" y="658"/>
                  </a:lnTo>
                  <a:lnTo>
                    <a:pt x="7868" y="684"/>
                  </a:lnTo>
                  <a:lnTo>
                    <a:pt x="7913" y="658"/>
                  </a:lnTo>
                  <a:lnTo>
                    <a:pt x="7996" y="684"/>
                  </a:lnTo>
                  <a:lnTo>
                    <a:pt x="7966" y="684"/>
                  </a:lnTo>
                  <a:lnTo>
                    <a:pt x="8078" y="737"/>
                  </a:lnTo>
                  <a:lnTo>
                    <a:pt x="8138" y="763"/>
                  </a:lnTo>
                  <a:lnTo>
                    <a:pt x="7966" y="763"/>
                  </a:lnTo>
                  <a:lnTo>
                    <a:pt x="7846" y="710"/>
                  </a:lnTo>
                  <a:lnTo>
                    <a:pt x="7756" y="710"/>
                  </a:lnTo>
                  <a:lnTo>
                    <a:pt x="7665" y="737"/>
                  </a:lnTo>
                  <a:lnTo>
                    <a:pt x="7538" y="737"/>
                  </a:lnTo>
                  <a:lnTo>
                    <a:pt x="7553" y="684"/>
                  </a:lnTo>
                  <a:lnTo>
                    <a:pt x="7560" y="684"/>
                  </a:lnTo>
                  <a:lnTo>
                    <a:pt x="7553" y="684"/>
                  </a:lnTo>
                  <a:lnTo>
                    <a:pt x="7553" y="658"/>
                  </a:lnTo>
                  <a:lnTo>
                    <a:pt x="7688" y="684"/>
                  </a:lnTo>
                  <a:lnTo>
                    <a:pt x="7583" y="658"/>
                  </a:lnTo>
                  <a:lnTo>
                    <a:pt x="7433" y="605"/>
                  </a:lnTo>
                  <a:lnTo>
                    <a:pt x="7410" y="579"/>
                  </a:lnTo>
                  <a:lnTo>
                    <a:pt x="7418" y="552"/>
                  </a:lnTo>
                  <a:lnTo>
                    <a:pt x="7335" y="579"/>
                  </a:lnTo>
                  <a:lnTo>
                    <a:pt x="7320" y="579"/>
                  </a:lnTo>
                  <a:lnTo>
                    <a:pt x="7335" y="579"/>
                  </a:lnTo>
                  <a:lnTo>
                    <a:pt x="7440" y="658"/>
                  </a:lnTo>
                  <a:lnTo>
                    <a:pt x="7350" y="684"/>
                  </a:lnTo>
                  <a:lnTo>
                    <a:pt x="7223" y="658"/>
                  </a:lnTo>
                  <a:lnTo>
                    <a:pt x="7155" y="631"/>
                  </a:lnTo>
                  <a:lnTo>
                    <a:pt x="7223" y="605"/>
                  </a:lnTo>
                  <a:lnTo>
                    <a:pt x="7290" y="631"/>
                  </a:lnTo>
                  <a:lnTo>
                    <a:pt x="7290" y="605"/>
                  </a:lnTo>
                  <a:lnTo>
                    <a:pt x="7275" y="579"/>
                  </a:lnTo>
                  <a:lnTo>
                    <a:pt x="7230" y="552"/>
                  </a:lnTo>
                  <a:lnTo>
                    <a:pt x="7102" y="526"/>
                  </a:lnTo>
                  <a:lnTo>
                    <a:pt x="7080" y="500"/>
                  </a:lnTo>
                  <a:lnTo>
                    <a:pt x="7080" y="474"/>
                  </a:lnTo>
                  <a:lnTo>
                    <a:pt x="7087" y="474"/>
                  </a:lnTo>
                  <a:lnTo>
                    <a:pt x="6997" y="474"/>
                  </a:lnTo>
                  <a:lnTo>
                    <a:pt x="6982" y="500"/>
                  </a:lnTo>
                  <a:lnTo>
                    <a:pt x="6990" y="500"/>
                  </a:lnTo>
                  <a:lnTo>
                    <a:pt x="6915" y="500"/>
                  </a:lnTo>
                  <a:lnTo>
                    <a:pt x="6870" y="474"/>
                  </a:lnTo>
                  <a:lnTo>
                    <a:pt x="6840" y="447"/>
                  </a:lnTo>
                  <a:lnTo>
                    <a:pt x="6862" y="447"/>
                  </a:lnTo>
                  <a:lnTo>
                    <a:pt x="6757" y="395"/>
                  </a:lnTo>
                  <a:lnTo>
                    <a:pt x="6735" y="421"/>
                  </a:lnTo>
                  <a:lnTo>
                    <a:pt x="6742" y="447"/>
                  </a:lnTo>
                  <a:lnTo>
                    <a:pt x="6810" y="474"/>
                  </a:lnTo>
                  <a:lnTo>
                    <a:pt x="6487" y="474"/>
                  </a:lnTo>
                  <a:lnTo>
                    <a:pt x="6449" y="447"/>
                  </a:lnTo>
                  <a:lnTo>
                    <a:pt x="6479" y="421"/>
                  </a:lnTo>
                  <a:lnTo>
                    <a:pt x="6367" y="368"/>
                  </a:lnTo>
                  <a:lnTo>
                    <a:pt x="6344" y="395"/>
                  </a:lnTo>
                  <a:lnTo>
                    <a:pt x="6344" y="421"/>
                  </a:lnTo>
                  <a:lnTo>
                    <a:pt x="6382" y="447"/>
                  </a:lnTo>
                  <a:lnTo>
                    <a:pt x="6539" y="474"/>
                  </a:lnTo>
                  <a:lnTo>
                    <a:pt x="6517" y="500"/>
                  </a:lnTo>
                  <a:lnTo>
                    <a:pt x="6442" y="526"/>
                  </a:lnTo>
                  <a:lnTo>
                    <a:pt x="6524" y="526"/>
                  </a:lnTo>
                  <a:lnTo>
                    <a:pt x="6622" y="500"/>
                  </a:lnTo>
                  <a:lnTo>
                    <a:pt x="6757" y="526"/>
                  </a:lnTo>
                  <a:lnTo>
                    <a:pt x="6554" y="579"/>
                  </a:lnTo>
                  <a:lnTo>
                    <a:pt x="6412" y="500"/>
                  </a:lnTo>
                  <a:lnTo>
                    <a:pt x="6216" y="552"/>
                  </a:lnTo>
                  <a:lnTo>
                    <a:pt x="6126" y="579"/>
                  </a:lnTo>
                  <a:lnTo>
                    <a:pt x="6111" y="605"/>
                  </a:lnTo>
                  <a:lnTo>
                    <a:pt x="6104" y="605"/>
                  </a:lnTo>
                  <a:lnTo>
                    <a:pt x="6111" y="631"/>
                  </a:lnTo>
                  <a:lnTo>
                    <a:pt x="6104" y="631"/>
                  </a:lnTo>
                  <a:lnTo>
                    <a:pt x="6141" y="658"/>
                  </a:lnTo>
                  <a:lnTo>
                    <a:pt x="6059" y="658"/>
                  </a:lnTo>
                  <a:lnTo>
                    <a:pt x="6247" y="684"/>
                  </a:lnTo>
                  <a:lnTo>
                    <a:pt x="6224" y="710"/>
                  </a:lnTo>
                  <a:lnTo>
                    <a:pt x="6284" y="684"/>
                  </a:lnTo>
                  <a:lnTo>
                    <a:pt x="6359" y="684"/>
                  </a:lnTo>
                  <a:lnTo>
                    <a:pt x="6359" y="710"/>
                  </a:lnTo>
                  <a:lnTo>
                    <a:pt x="6344" y="737"/>
                  </a:lnTo>
                  <a:lnTo>
                    <a:pt x="6284" y="763"/>
                  </a:lnTo>
                  <a:lnTo>
                    <a:pt x="6194" y="763"/>
                  </a:lnTo>
                  <a:lnTo>
                    <a:pt x="6119" y="737"/>
                  </a:lnTo>
                  <a:lnTo>
                    <a:pt x="6074" y="763"/>
                  </a:lnTo>
                  <a:lnTo>
                    <a:pt x="5623" y="763"/>
                  </a:lnTo>
                  <a:lnTo>
                    <a:pt x="5623" y="737"/>
                  </a:lnTo>
                  <a:lnTo>
                    <a:pt x="5616" y="737"/>
                  </a:lnTo>
                  <a:lnTo>
                    <a:pt x="5563" y="763"/>
                  </a:lnTo>
                  <a:lnTo>
                    <a:pt x="4531" y="763"/>
                  </a:lnTo>
                  <a:lnTo>
                    <a:pt x="4448" y="737"/>
                  </a:lnTo>
                  <a:lnTo>
                    <a:pt x="4336" y="684"/>
                  </a:lnTo>
                  <a:lnTo>
                    <a:pt x="4231" y="631"/>
                  </a:lnTo>
                  <a:lnTo>
                    <a:pt x="4246" y="631"/>
                  </a:lnTo>
                  <a:lnTo>
                    <a:pt x="4171" y="579"/>
                  </a:lnTo>
                  <a:lnTo>
                    <a:pt x="4178" y="605"/>
                  </a:lnTo>
                  <a:lnTo>
                    <a:pt x="3998" y="526"/>
                  </a:lnTo>
                  <a:lnTo>
                    <a:pt x="3833" y="474"/>
                  </a:lnTo>
                  <a:lnTo>
                    <a:pt x="3653" y="421"/>
                  </a:lnTo>
                  <a:lnTo>
                    <a:pt x="3555" y="395"/>
                  </a:lnTo>
                  <a:lnTo>
                    <a:pt x="3457" y="421"/>
                  </a:lnTo>
                  <a:lnTo>
                    <a:pt x="3104" y="447"/>
                  </a:lnTo>
                  <a:lnTo>
                    <a:pt x="2947" y="421"/>
                  </a:lnTo>
                  <a:lnTo>
                    <a:pt x="2481" y="421"/>
                  </a:lnTo>
                  <a:lnTo>
                    <a:pt x="2181" y="368"/>
                  </a:lnTo>
                  <a:lnTo>
                    <a:pt x="1896" y="342"/>
                  </a:lnTo>
                  <a:lnTo>
                    <a:pt x="1659" y="316"/>
                  </a:lnTo>
                  <a:lnTo>
                    <a:pt x="1674" y="316"/>
                  </a:lnTo>
                  <a:lnTo>
                    <a:pt x="1426" y="342"/>
                  </a:lnTo>
                  <a:lnTo>
                    <a:pt x="1419" y="342"/>
                  </a:lnTo>
                  <a:lnTo>
                    <a:pt x="1149" y="316"/>
                  </a:lnTo>
                  <a:lnTo>
                    <a:pt x="916" y="316"/>
                  </a:lnTo>
                  <a:lnTo>
                    <a:pt x="901" y="368"/>
                  </a:lnTo>
                  <a:lnTo>
                    <a:pt x="751" y="395"/>
                  </a:lnTo>
                  <a:lnTo>
                    <a:pt x="593" y="421"/>
                  </a:lnTo>
                  <a:lnTo>
                    <a:pt x="548" y="342"/>
                  </a:lnTo>
                  <a:lnTo>
                    <a:pt x="255" y="316"/>
                  </a:lnTo>
                  <a:lnTo>
                    <a:pt x="0" y="31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63"/>
                  </a:lnTo>
                  <a:lnTo>
                    <a:pt x="20459" y="763"/>
                  </a:lnTo>
                  <a:lnTo>
                    <a:pt x="20692" y="658"/>
                  </a:lnTo>
                  <a:lnTo>
                    <a:pt x="20797" y="605"/>
                  </a:lnTo>
                  <a:lnTo>
                    <a:pt x="20879" y="526"/>
                  </a:lnTo>
                  <a:close/>
                  <a:moveTo>
                    <a:pt x="15699" y="237"/>
                  </a:moveTo>
                  <a:lnTo>
                    <a:pt x="15684" y="237"/>
                  </a:lnTo>
                  <a:lnTo>
                    <a:pt x="15699" y="237"/>
                  </a:lnTo>
                  <a:close/>
                  <a:moveTo>
                    <a:pt x="10853" y="658"/>
                  </a:moveTo>
                  <a:lnTo>
                    <a:pt x="10905" y="658"/>
                  </a:lnTo>
                  <a:lnTo>
                    <a:pt x="10950" y="684"/>
                  </a:lnTo>
                  <a:lnTo>
                    <a:pt x="10950" y="710"/>
                  </a:lnTo>
                  <a:lnTo>
                    <a:pt x="10958" y="737"/>
                  </a:lnTo>
                  <a:lnTo>
                    <a:pt x="11010" y="763"/>
                  </a:lnTo>
                  <a:lnTo>
                    <a:pt x="10845" y="763"/>
                  </a:lnTo>
                  <a:lnTo>
                    <a:pt x="10853" y="658"/>
                  </a:lnTo>
                  <a:close/>
                  <a:moveTo>
                    <a:pt x="9208" y="710"/>
                  </a:moveTo>
                  <a:lnTo>
                    <a:pt x="9223" y="737"/>
                  </a:lnTo>
                  <a:lnTo>
                    <a:pt x="9298" y="763"/>
                  </a:lnTo>
                  <a:lnTo>
                    <a:pt x="9163" y="763"/>
                  </a:lnTo>
                  <a:lnTo>
                    <a:pt x="9103" y="684"/>
                  </a:lnTo>
                  <a:lnTo>
                    <a:pt x="9208" y="710"/>
                  </a:lnTo>
                  <a:close/>
                  <a:moveTo>
                    <a:pt x="9002" y="737"/>
                  </a:moveTo>
                  <a:lnTo>
                    <a:pt x="9148" y="763"/>
                  </a:lnTo>
                  <a:lnTo>
                    <a:pt x="9036" y="763"/>
                  </a:lnTo>
                  <a:lnTo>
                    <a:pt x="9002" y="737"/>
                  </a:lnTo>
                  <a:close/>
                  <a:moveTo>
                    <a:pt x="7913" y="763"/>
                  </a:moveTo>
                  <a:lnTo>
                    <a:pt x="7928" y="763"/>
                  </a:lnTo>
                  <a:lnTo>
                    <a:pt x="7853" y="763"/>
                  </a:lnTo>
                  <a:lnTo>
                    <a:pt x="7838" y="737"/>
                  </a:lnTo>
                  <a:lnTo>
                    <a:pt x="7913" y="763"/>
                  </a:lnTo>
                  <a:close/>
                  <a:moveTo>
                    <a:pt x="7215" y="684"/>
                  </a:moveTo>
                  <a:lnTo>
                    <a:pt x="7208" y="684"/>
                  </a:lnTo>
                  <a:lnTo>
                    <a:pt x="7215" y="684"/>
                  </a:lnTo>
                  <a:close/>
                  <a:moveTo>
                    <a:pt x="6735" y="737"/>
                  </a:moveTo>
                  <a:lnTo>
                    <a:pt x="6780" y="710"/>
                  </a:lnTo>
                  <a:lnTo>
                    <a:pt x="6975" y="710"/>
                  </a:lnTo>
                  <a:lnTo>
                    <a:pt x="7012" y="737"/>
                  </a:lnTo>
                  <a:lnTo>
                    <a:pt x="6975" y="737"/>
                  </a:lnTo>
                  <a:lnTo>
                    <a:pt x="7027" y="763"/>
                  </a:lnTo>
                  <a:lnTo>
                    <a:pt x="6735" y="763"/>
                  </a:lnTo>
                  <a:lnTo>
                    <a:pt x="6735" y="737"/>
                  </a:lnTo>
                  <a:close/>
                  <a:moveTo>
                    <a:pt x="6607" y="684"/>
                  </a:moveTo>
                  <a:lnTo>
                    <a:pt x="6644" y="710"/>
                  </a:lnTo>
                  <a:lnTo>
                    <a:pt x="6652" y="710"/>
                  </a:lnTo>
                  <a:lnTo>
                    <a:pt x="6607" y="737"/>
                  </a:lnTo>
                  <a:lnTo>
                    <a:pt x="6532" y="710"/>
                  </a:lnTo>
                  <a:lnTo>
                    <a:pt x="6487" y="737"/>
                  </a:lnTo>
                  <a:lnTo>
                    <a:pt x="6517" y="763"/>
                  </a:lnTo>
                  <a:lnTo>
                    <a:pt x="6344" y="763"/>
                  </a:lnTo>
                  <a:lnTo>
                    <a:pt x="6359" y="737"/>
                  </a:lnTo>
                  <a:lnTo>
                    <a:pt x="6397" y="737"/>
                  </a:lnTo>
                  <a:lnTo>
                    <a:pt x="6607" y="684"/>
                  </a:lnTo>
                  <a:close/>
                  <a:moveTo>
                    <a:pt x="6607" y="763"/>
                  </a:moveTo>
                  <a:lnTo>
                    <a:pt x="6539" y="763"/>
                  </a:lnTo>
                  <a:lnTo>
                    <a:pt x="6607" y="763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" name="Shape 47"/>
            <p:cNvSpPr/>
            <p:nvPr/>
          </p:nvSpPr>
          <p:spPr>
            <a:xfrm flipH="1" rot="10800000">
              <a:off x="4550921" y="2987852"/>
              <a:ext cx="2545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400"/>
                  </a:moveTo>
                  <a:lnTo>
                    <a:pt x="18900" y="14400"/>
                  </a:lnTo>
                  <a:lnTo>
                    <a:pt x="8100" y="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21600" y="144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" name="Shape 48"/>
            <p:cNvSpPr/>
            <p:nvPr/>
          </p:nvSpPr>
          <p:spPr>
            <a:xfrm flipH="1" rot="10800000">
              <a:off x="8339908" y="3017926"/>
              <a:ext cx="3181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" name="Shape 49"/>
            <p:cNvSpPr/>
            <p:nvPr/>
          </p:nvSpPr>
          <p:spPr>
            <a:xfrm flipH="1" rot="10800000">
              <a:off x="4811792" y="2996082"/>
              <a:ext cx="85898" cy="1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200" y="10800"/>
                  </a:lnTo>
                  <a:lnTo>
                    <a:pt x="9600" y="16200"/>
                  </a:lnTo>
                  <a:lnTo>
                    <a:pt x="12800" y="21600"/>
                  </a:lnTo>
                  <a:lnTo>
                    <a:pt x="21600" y="21600"/>
                  </a:lnTo>
                  <a:lnTo>
                    <a:pt x="14400" y="10800"/>
                  </a:lnTo>
                  <a:lnTo>
                    <a:pt x="8800" y="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" name="Shape 50"/>
            <p:cNvSpPr/>
            <p:nvPr/>
          </p:nvSpPr>
          <p:spPr>
            <a:xfrm flipH="1" rot="10800000">
              <a:off x="4605004" y="3004769"/>
              <a:ext cx="9544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" name="Shape 51"/>
            <p:cNvSpPr/>
            <p:nvPr/>
          </p:nvSpPr>
          <p:spPr>
            <a:xfrm flipH="1" rot="10800000">
              <a:off x="3879656" y="2989732"/>
              <a:ext cx="1272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" name="Shape 52"/>
            <p:cNvSpPr/>
            <p:nvPr/>
          </p:nvSpPr>
          <p:spPr>
            <a:xfrm flipH="1" rot="10800000">
              <a:off x="3753992" y="2999841"/>
              <a:ext cx="60446" cy="1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0232" y="10800"/>
                  </a:lnTo>
                  <a:lnTo>
                    <a:pt x="11368" y="10800"/>
                  </a:lnTo>
                  <a:lnTo>
                    <a:pt x="13642" y="5400"/>
                  </a:lnTo>
                  <a:lnTo>
                    <a:pt x="15916" y="5400"/>
                  </a:lnTo>
                  <a:lnTo>
                    <a:pt x="1137" y="0"/>
                  </a:lnTo>
                  <a:lnTo>
                    <a:pt x="0" y="0"/>
                  </a:lnTo>
                  <a:lnTo>
                    <a:pt x="0" y="5400"/>
                  </a:lnTo>
                  <a:lnTo>
                    <a:pt x="3411" y="108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" name="Shape 53"/>
            <p:cNvSpPr/>
            <p:nvPr/>
          </p:nvSpPr>
          <p:spPr>
            <a:xfrm flipH="1" rot="10800000">
              <a:off x="2907754" y="2972816"/>
              <a:ext cx="4772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1152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232812" y="30367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" name="Shape 55"/>
            <p:cNvSpPr/>
            <p:nvPr/>
          </p:nvSpPr>
          <p:spPr>
            <a:xfrm flipH="1" rot="10800000">
              <a:off x="1799053" y="2987852"/>
              <a:ext cx="2863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" name="Shape 56"/>
            <p:cNvSpPr/>
            <p:nvPr/>
          </p:nvSpPr>
          <p:spPr>
            <a:xfrm flipH="1" rot="10800000">
              <a:off x="1827685" y="2982213"/>
              <a:ext cx="4454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8" name="Shape 58"/>
          <p:cNvSpPr/>
          <p:nvPr>
            <p:ph type="title"/>
          </p:nvPr>
        </p:nvSpPr>
        <p:spPr>
          <a:xfrm>
            <a:off x="685800" y="1739635"/>
            <a:ext cx="7772400" cy="1238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DEDE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/>
          <a:lstStyle>
            <a:lvl1pPr algn="ctr">
              <a:defRPr i="1" sz="2400"/>
            </a:lvl1pPr>
            <a:lvl2pPr algn="ctr">
              <a:defRPr i="1" sz="2400"/>
            </a:lvl2pPr>
            <a:lvl3pPr algn="ctr">
              <a:defRPr i="1" sz="2400"/>
            </a:lvl3pPr>
            <a:lvl4pPr algn="ctr">
              <a:defRPr i="1" sz="2400"/>
            </a:lvl4pPr>
            <a:lvl5pPr algn="ctr"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Shape 77"/>
          <p:cNvSpPr/>
          <p:nvPr>
            <p:ph type="body" sz="half" idx="1"/>
          </p:nvPr>
        </p:nvSpPr>
        <p:spPr>
          <a:xfrm>
            <a:off x="457200" y="1297779"/>
            <a:ext cx="4041600" cy="36279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/>
          <p:nvPr>
            <p:ph type="body" sz="half" idx="13"/>
          </p:nvPr>
        </p:nvSpPr>
        <p:spPr>
          <a:xfrm>
            <a:off x="4645147" y="1297779"/>
            <a:ext cx="4041600" cy="36279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5"/>
          <p:cNvGrpSpPr/>
          <p:nvPr/>
        </p:nvGrpSpPr>
        <p:grpSpPr>
          <a:xfrm>
            <a:off x="-1" y="4082015"/>
            <a:ext cx="9162290" cy="1073170"/>
            <a:chOff x="0" y="0"/>
            <a:chExt cx="9162288" cy="1073168"/>
          </a:xfrm>
        </p:grpSpPr>
        <p:sp>
          <p:nvSpPr>
            <p:cNvPr id="94" name="Shape 94"/>
            <p:cNvSpPr/>
            <p:nvPr/>
          </p:nvSpPr>
          <p:spPr>
            <a:xfrm>
              <a:off x="1970845" y="21100"/>
              <a:ext cx="7953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9872" y="21600"/>
                  </a:lnTo>
                  <a:lnTo>
                    <a:pt x="19872" y="16200"/>
                  </a:lnTo>
                  <a:lnTo>
                    <a:pt x="21600" y="5400"/>
                  </a:lnTo>
                  <a:lnTo>
                    <a:pt x="20736" y="5400"/>
                  </a:lnTo>
                  <a:lnTo>
                    <a:pt x="18144" y="0"/>
                  </a:lnTo>
                  <a:lnTo>
                    <a:pt x="0" y="5400"/>
                  </a:lnTo>
                  <a:lnTo>
                    <a:pt x="1728" y="10800"/>
                  </a:lnTo>
                  <a:lnTo>
                    <a:pt x="6912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5" name="Shape 95"/>
            <p:cNvSpPr/>
            <p:nvPr/>
          </p:nvSpPr>
          <p:spPr>
            <a:xfrm>
              <a:off x="8802795" y="14873"/>
              <a:ext cx="34869" cy="12701"/>
            </a:xfrm>
            <a:prstGeom prst="rect">
              <a:avLst/>
            </a:pr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6" name="Shape 96"/>
            <p:cNvSpPr/>
            <p:nvPr/>
          </p:nvSpPr>
          <p:spPr>
            <a:xfrm>
              <a:off x="8837790" y="19792"/>
              <a:ext cx="32449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65" y="5400"/>
                  </a:moveTo>
                  <a:lnTo>
                    <a:pt x="21176" y="8100"/>
                  </a:lnTo>
                  <a:lnTo>
                    <a:pt x="13129" y="8100"/>
                  </a:lnTo>
                  <a:lnTo>
                    <a:pt x="13129" y="10800"/>
                  </a:lnTo>
                  <a:lnTo>
                    <a:pt x="14188" y="13500"/>
                  </a:lnTo>
                  <a:lnTo>
                    <a:pt x="11224" y="8100"/>
                  </a:lnTo>
                  <a:lnTo>
                    <a:pt x="7835" y="5400"/>
                  </a:lnTo>
                  <a:lnTo>
                    <a:pt x="0" y="0"/>
                  </a:lnTo>
                  <a:lnTo>
                    <a:pt x="2329" y="5400"/>
                  </a:lnTo>
                  <a:lnTo>
                    <a:pt x="4447" y="10800"/>
                  </a:lnTo>
                  <a:lnTo>
                    <a:pt x="6353" y="2700"/>
                  </a:lnTo>
                  <a:lnTo>
                    <a:pt x="9529" y="8100"/>
                  </a:lnTo>
                  <a:lnTo>
                    <a:pt x="10376" y="10800"/>
                  </a:lnTo>
                  <a:lnTo>
                    <a:pt x="10376" y="13500"/>
                  </a:lnTo>
                  <a:lnTo>
                    <a:pt x="9953" y="16200"/>
                  </a:lnTo>
                  <a:lnTo>
                    <a:pt x="9106" y="18900"/>
                  </a:lnTo>
                  <a:lnTo>
                    <a:pt x="6141" y="21600"/>
                  </a:lnTo>
                  <a:lnTo>
                    <a:pt x="9529" y="21600"/>
                  </a:lnTo>
                  <a:lnTo>
                    <a:pt x="14188" y="16200"/>
                  </a:lnTo>
                  <a:lnTo>
                    <a:pt x="17576" y="18900"/>
                  </a:lnTo>
                  <a:lnTo>
                    <a:pt x="17365" y="10800"/>
                  </a:lnTo>
                  <a:lnTo>
                    <a:pt x="20753" y="16200"/>
                  </a:lnTo>
                  <a:lnTo>
                    <a:pt x="20541" y="13500"/>
                  </a:lnTo>
                  <a:lnTo>
                    <a:pt x="21176" y="10800"/>
                  </a:lnTo>
                  <a:lnTo>
                    <a:pt x="21600" y="8100"/>
                  </a:lnTo>
                  <a:lnTo>
                    <a:pt x="21388" y="8100"/>
                  </a:lnTo>
                  <a:lnTo>
                    <a:pt x="20965" y="54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7" name="Shape 97"/>
            <p:cNvSpPr/>
            <p:nvPr/>
          </p:nvSpPr>
          <p:spPr>
            <a:xfrm>
              <a:off x="4961315" y="24367"/>
              <a:ext cx="9226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448" y="8640"/>
                  </a:lnTo>
                  <a:lnTo>
                    <a:pt x="9683" y="12960"/>
                  </a:lnTo>
                  <a:lnTo>
                    <a:pt x="12662" y="17280"/>
                  </a:lnTo>
                  <a:lnTo>
                    <a:pt x="21600" y="21600"/>
                  </a:lnTo>
                  <a:lnTo>
                    <a:pt x="14152" y="12960"/>
                  </a:lnTo>
                  <a:lnTo>
                    <a:pt x="8938" y="8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" name="Shape 98"/>
            <p:cNvSpPr/>
            <p:nvPr/>
          </p:nvSpPr>
          <p:spPr>
            <a:xfrm>
              <a:off x="4735440" y="21753"/>
              <a:ext cx="10498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9" name="Shape 99"/>
            <p:cNvSpPr/>
            <p:nvPr/>
          </p:nvSpPr>
          <p:spPr>
            <a:xfrm>
              <a:off x="3943283" y="25675"/>
              <a:ext cx="1272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lnTo>
                    <a:pt x="0" y="0"/>
                  </a:lnTo>
                  <a:lnTo>
                    <a:pt x="5400" y="21600"/>
                  </a:lnTo>
                  <a:lnTo>
                    <a:pt x="21600" y="21600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3808074" y="21100"/>
              <a:ext cx="6522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0010" y="10800"/>
                  </a:lnTo>
                  <a:lnTo>
                    <a:pt x="12117" y="5400"/>
                  </a:lnTo>
                  <a:lnTo>
                    <a:pt x="15278" y="5400"/>
                  </a:lnTo>
                  <a:lnTo>
                    <a:pt x="1054" y="0"/>
                  </a:lnTo>
                  <a:lnTo>
                    <a:pt x="0" y="0"/>
                  </a:lnTo>
                  <a:lnTo>
                    <a:pt x="0" y="5400"/>
                  </a:lnTo>
                  <a:lnTo>
                    <a:pt x="3161" y="108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2376468" y="26982"/>
              <a:ext cx="22587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14" y="0"/>
                  </a:moveTo>
                  <a:lnTo>
                    <a:pt x="3346" y="0"/>
                  </a:lnTo>
                  <a:lnTo>
                    <a:pt x="1825" y="4320"/>
                  </a:lnTo>
                  <a:lnTo>
                    <a:pt x="0" y="4320"/>
                  </a:lnTo>
                  <a:lnTo>
                    <a:pt x="3651" y="12960"/>
                  </a:lnTo>
                  <a:lnTo>
                    <a:pt x="7910" y="17280"/>
                  </a:lnTo>
                  <a:lnTo>
                    <a:pt x="6997" y="21600"/>
                  </a:lnTo>
                  <a:lnTo>
                    <a:pt x="8214" y="17280"/>
                  </a:lnTo>
                  <a:lnTo>
                    <a:pt x="13994" y="17280"/>
                  </a:lnTo>
                  <a:lnTo>
                    <a:pt x="21600" y="21600"/>
                  </a:lnTo>
                  <a:lnTo>
                    <a:pt x="13386" y="8640"/>
                  </a:lnTo>
                  <a:lnTo>
                    <a:pt x="13994" y="4320"/>
                  </a:lnTo>
                  <a:lnTo>
                    <a:pt x="12473" y="0"/>
                  </a:lnTo>
                  <a:lnTo>
                    <a:pt x="8214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2522810" y="25675"/>
              <a:ext cx="4454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30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3238614" y="24367"/>
              <a:ext cx="1590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2168089" y="26982"/>
              <a:ext cx="24655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3" y="0"/>
                  </a:moveTo>
                  <a:lnTo>
                    <a:pt x="8083" y="4320"/>
                  </a:lnTo>
                  <a:lnTo>
                    <a:pt x="5574" y="4320"/>
                  </a:lnTo>
                  <a:lnTo>
                    <a:pt x="0" y="8640"/>
                  </a:lnTo>
                  <a:lnTo>
                    <a:pt x="4181" y="1728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14354" y="8640"/>
                  </a:lnTo>
                  <a:lnTo>
                    <a:pt x="8083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2551442" y="18485"/>
              <a:ext cx="8589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12800" y="0"/>
                  </a:lnTo>
                  <a:lnTo>
                    <a:pt x="11200" y="0"/>
                  </a:lnTo>
                  <a:lnTo>
                    <a:pt x="10400" y="10800"/>
                  </a:lnTo>
                  <a:lnTo>
                    <a:pt x="0" y="21600"/>
                  </a:lnTo>
                  <a:lnTo>
                    <a:pt x="104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872223" y="29251"/>
              <a:ext cx="47796" cy="12701"/>
            </a:xfrm>
            <a:prstGeom prst="rect">
              <a:avLst/>
            </a:pr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8723262" y="14873"/>
              <a:ext cx="38176" cy="12701"/>
            </a:xfrm>
            <a:prstGeom prst="rect">
              <a:avLst/>
            </a:pr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7811804" y="8682"/>
              <a:ext cx="1908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7600257" y="802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4570022" y="2698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4542980" y="2828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4536618" y="2959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4562069" y="2828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4400" y="2160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-1" y="-1"/>
              <a:ext cx="9152746" cy="1073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79" y="526"/>
                  </a:moveTo>
                  <a:lnTo>
                    <a:pt x="20767" y="526"/>
                  </a:lnTo>
                  <a:lnTo>
                    <a:pt x="20722" y="474"/>
                  </a:lnTo>
                  <a:lnTo>
                    <a:pt x="20684" y="447"/>
                  </a:lnTo>
                  <a:lnTo>
                    <a:pt x="20586" y="421"/>
                  </a:lnTo>
                  <a:lnTo>
                    <a:pt x="20414" y="395"/>
                  </a:lnTo>
                  <a:lnTo>
                    <a:pt x="20639" y="552"/>
                  </a:lnTo>
                  <a:lnTo>
                    <a:pt x="20429" y="526"/>
                  </a:lnTo>
                  <a:lnTo>
                    <a:pt x="20451" y="500"/>
                  </a:lnTo>
                  <a:lnTo>
                    <a:pt x="20444" y="500"/>
                  </a:lnTo>
                  <a:lnTo>
                    <a:pt x="20436" y="474"/>
                  </a:lnTo>
                  <a:lnTo>
                    <a:pt x="20436" y="500"/>
                  </a:lnTo>
                  <a:lnTo>
                    <a:pt x="20324" y="500"/>
                  </a:lnTo>
                  <a:lnTo>
                    <a:pt x="20143" y="447"/>
                  </a:lnTo>
                  <a:lnTo>
                    <a:pt x="19757" y="447"/>
                  </a:lnTo>
                  <a:lnTo>
                    <a:pt x="19828" y="474"/>
                  </a:lnTo>
                  <a:lnTo>
                    <a:pt x="19896" y="526"/>
                  </a:lnTo>
                  <a:lnTo>
                    <a:pt x="19903" y="526"/>
                  </a:lnTo>
                  <a:lnTo>
                    <a:pt x="19926" y="552"/>
                  </a:lnTo>
                  <a:lnTo>
                    <a:pt x="19926" y="579"/>
                  </a:lnTo>
                  <a:lnTo>
                    <a:pt x="19903" y="605"/>
                  </a:lnTo>
                  <a:lnTo>
                    <a:pt x="19821" y="658"/>
                  </a:lnTo>
                  <a:lnTo>
                    <a:pt x="19719" y="658"/>
                  </a:lnTo>
                  <a:lnTo>
                    <a:pt x="19659" y="631"/>
                  </a:lnTo>
                  <a:lnTo>
                    <a:pt x="19727" y="579"/>
                  </a:lnTo>
                  <a:lnTo>
                    <a:pt x="19779" y="526"/>
                  </a:lnTo>
                  <a:lnTo>
                    <a:pt x="19727" y="526"/>
                  </a:lnTo>
                  <a:lnTo>
                    <a:pt x="19689" y="474"/>
                  </a:lnTo>
                  <a:lnTo>
                    <a:pt x="19652" y="447"/>
                  </a:lnTo>
                  <a:lnTo>
                    <a:pt x="19479" y="316"/>
                  </a:lnTo>
                  <a:lnTo>
                    <a:pt x="19457" y="342"/>
                  </a:lnTo>
                  <a:lnTo>
                    <a:pt x="19472" y="368"/>
                  </a:lnTo>
                  <a:lnTo>
                    <a:pt x="19569" y="421"/>
                  </a:lnTo>
                  <a:lnTo>
                    <a:pt x="19509" y="421"/>
                  </a:lnTo>
                  <a:lnTo>
                    <a:pt x="19584" y="421"/>
                  </a:lnTo>
                  <a:lnTo>
                    <a:pt x="19652" y="474"/>
                  </a:lnTo>
                  <a:lnTo>
                    <a:pt x="19674" y="500"/>
                  </a:lnTo>
                  <a:lnTo>
                    <a:pt x="19689" y="526"/>
                  </a:lnTo>
                  <a:lnTo>
                    <a:pt x="19644" y="500"/>
                  </a:lnTo>
                  <a:lnTo>
                    <a:pt x="19584" y="447"/>
                  </a:lnTo>
                  <a:lnTo>
                    <a:pt x="19509" y="421"/>
                  </a:lnTo>
                  <a:lnTo>
                    <a:pt x="19344" y="395"/>
                  </a:lnTo>
                  <a:lnTo>
                    <a:pt x="19389" y="421"/>
                  </a:lnTo>
                  <a:lnTo>
                    <a:pt x="19366" y="421"/>
                  </a:lnTo>
                  <a:lnTo>
                    <a:pt x="19457" y="500"/>
                  </a:lnTo>
                  <a:lnTo>
                    <a:pt x="19329" y="474"/>
                  </a:lnTo>
                  <a:lnTo>
                    <a:pt x="19261" y="447"/>
                  </a:lnTo>
                  <a:lnTo>
                    <a:pt x="19246" y="421"/>
                  </a:lnTo>
                  <a:lnTo>
                    <a:pt x="19246" y="395"/>
                  </a:lnTo>
                  <a:lnTo>
                    <a:pt x="19276" y="368"/>
                  </a:lnTo>
                  <a:lnTo>
                    <a:pt x="19096" y="342"/>
                  </a:lnTo>
                  <a:lnTo>
                    <a:pt x="19014" y="316"/>
                  </a:lnTo>
                  <a:lnTo>
                    <a:pt x="18946" y="289"/>
                  </a:lnTo>
                  <a:lnTo>
                    <a:pt x="18811" y="316"/>
                  </a:lnTo>
                  <a:lnTo>
                    <a:pt x="18931" y="395"/>
                  </a:lnTo>
                  <a:lnTo>
                    <a:pt x="18984" y="421"/>
                  </a:lnTo>
                  <a:lnTo>
                    <a:pt x="19051" y="421"/>
                  </a:lnTo>
                  <a:lnTo>
                    <a:pt x="18931" y="421"/>
                  </a:lnTo>
                  <a:lnTo>
                    <a:pt x="18961" y="447"/>
                  </a:lnTo>
                  <a:lnTo>
                    <a:pt x="18886" y="447"/>
                  </a:lnTo>
                  <a:lnTo>
                    <a:pt x="18871" y="474"/>
                  </a:lnTo>
                  <a:lnTo>
                    <a:pt x="18841" y="447"/>
                  </a:lnTo>
                  <a:lnTo>
                    <a:pt x="18833" y="421"/>
                  </a:lnTo>
                  <a:lnTo>
                    <a:pt x="18826" y="421"/>
                  </a:lnTo>
                  <a:lnTo>
                    <a:pt x="18826" y="395"/>
                  </a:lnTo>
                  <a:lnTo>
                    <a:pt x="18811" y="368"/>
                  </a:lnTo>
                  <a:lnTo>
                    <a:pt x="18773" y="342"/>
                  </a:lnTo>
                  <a:lnTo>
                    <a:pt x="18646" y="342"/>
                  </a:lnTo>
                  <a:lnTo>
                    <a:pt x="18653" y="368"/>
                  </a:lnTo>
                  <a:lnTo>
                    <a:pt x="18601" y="421"/>
                  </a:lnTo>
                  <a:lnTo>
                    <a:pt x="18563" y="395"/>
                  </a:lnTo>
                  <a:lnTo>
                    <a:pt x="18481" y="342"/>
                  </a:lnTo>
                  <a:lnTo>
                    <a:pt x="18465" y="368"/>
                  </a:lnTo>
                  <a:lnTo>
                    <a:pt x="18315" y="316"/>
                  </a:lnTo>
                  <a:lnTo>
                    <a:pt x="18278" y="289"/>
                  </a:lnTo>
                  <a:lnTo>
                    <a:pt x="18270" y="263"/>
                  </a:lnTo>
                  <a:lnTo>
                    <a:pt x="18270" y="237"/>
                  </a:lnTo>
                  <a:lnTo>
                    <a:pt x="18375" y="237"/>
                  </a:lnTo>
                  <a:lnTo>
                    <a:pt x="18435" y="289"/>
                  </a:lnTo>
                  <a:lnTo>
                    <a:pt x="18420" y="263"/>
                  </a:lnTo>
                  <a:lnTo>
                    <a:pt x="18420" y="237"/>
                  </a:lnTo>
                  <a:lnTo>
                    <a:pt x="18263" y="237"/>
                  </a:lnTo>
                  <a:lnTo>
                    <a:pt x="18180" y="263"/>
                  </a:lnTo>
                  <a:lnTo>
                    <a:pt x="18120" y="316"/>
                  </a:lnTo>
                  <a:lnTo>
                    <a:pt x="17955" y="316"/>
                  </a:lnTo>
                  <a:lnTo>
                    <a:pt x="17872" y="342"/>
                  </a:lnTo>
                  <a:lnTo>
                    <a:pt x="17910" y="342"/>
                  </a:lnTo>
                  <a:lnTo>
                    <a:pt x="17715" y="316"/>
                  </a:lnTo>
                  <a:lnTo>
                    <a:pt x="17535" y="316"/>
                  </a:lnTo>
                  <a:lnTo>
                    <a:pt x="17527" y="289"/>
                  </a:lnTo>
                  <a:lnTo>
                    <a:pt x="17512" y="289"/>
                  </a:lnTo>
                  <a:lnTo>
                    <a:pt x="17512" y="263"/>
                  </a:lnTo>
                  <a:lnTo>
                    <a:pt x="17377" y="263"/>
                  </a:lnTo>
                  <a:lnTo>
                    <a:pt x="17302" y="289"/>
                  </a:lnTo>
                  <a:lnTo>
                    <a:pt x="17144" y="237"/>
                  </a:lnTo>
                  <a:lnTo>
                    <a:pt x="17092" y="342"/>
                  </a:lnTo>
                  <a:lnTo>
                    <a:pt x="17084" y="316"/>
                  </a:lnTo>
                  <a:lnTo>
                    <a:pt x="17084" y="342"/>
                  </a:lnTo>
                  <a:lnTo>
                    <a:pt x="17077" y="342"/>
                  </a:lnTo>
                  <a:lnTo>
                    <a:pt x="17024" y="289"/>
                  </a:lnTo>
                  <a:lnTo>
                    <a:pt x="16949" y="263"/>
                  </a:lnTo>
                  <a:lnTo>
                    <a:pt x="16739" y="184"/>
                  </a:lnTo>
                  <a:lnTo>
                    <a:pt x="16438" y="210"/>
                  </a:lnTo>
                  <a:lnTo>
                    <a:pt x="16416" y="210"/>
                  </a:lnTo>
                  <a:lnTo>
                    <a:pt x="16438" y="210"/>
                  </a:lnTo>
                  <a:lnTo>
                    <a:pt x="16356" y="210"/>
                  </a:lnTo>
                  <a:lnTo>
                    <a:pt x="16356" y="184"/>
                  </a:lnTo>
                  <a:lnTo>
                    <a:pt x="16393" y="158"/>
                  </a:lnTo>
                  <a:lnTo>
                    <a:pt x="16311" y="184"/>
                  </a:lnTo>
                  <a:lnTo>
                    <a:pt x="16258" y="237"/>
                  </a:lnTo>
                  <a:lnTo>
                    <a:pt x="16082" y="263"/>
                  </a:lnTo>
                  <a:lnTo>
                    <a:pt x="15977" y="237"/>
                  </a:lnTo>
                  <a:lnTo>
                    <a:pt x="15842" y="237"/>
                  </a:lnTo>
                  <a:lnTo>
                    <a:pt x="15744" y="184"/>
                  </a:lnTo>
                  <a:lnTo>
                    <a:pt x="15684" y="105"/>
                  </a:lnTo>
                  <a:lnTo>
                    <a:pt x="15616" y="53"/>
                  </a:lnTo>
                  <a:lnTo>
                    <a:pt x="15511" y="26"/>
                  </a:lnTo>
                  <a:lnTo>
                    <a:pt x="15136" y="0"/>
                  </a:lnTo>
                  <a:lnTo>
                    <a:pt x="14835" y="0"/>
                  </a:lnTo>
                  <a:lnTo>
                    <a:pt x="14805" y="26"/>
                  </a:lnTo>
                  <a:lnTo>
                    <a:pt x="14790" y="26"/>
                  </a:lnTo>
                  <a:lnTo>
                    <a:pt x="14745" y="53"/>
                  </a:lnTo>
                  <a:lnTo>
                    <a:pt x="14663" y="79"/>
                  </a:lnTo>
                  <a:lnTo>
                    <a:pt x="14453" y="132"/>
                  </a:lnTo>
                  <a:lnTo>
                    <a:pt x="14280" y="184"/>
                  </a:lnTo>
                  <a:lnTo>
                    <a:pt x="13664" y="500"/>
                  </a:lnTo>
                  <a:lnTo>
                    <a:pt x="13484" y="579"/>
                  </a:lnTo>
                  <a:lnTo>
                    <a:pt x="13214" y="684"/>
                  </a:lnTo>
                  <a:lnTo>
                    <a:pt x="13131" y="684"/>
                  </a:lnTo>
                  <a:lnTo>
                    <a:pt x="13034" y="710"/>
                  </a:lnTo>
                  <a:lnTo>
                    <a:pt x="13041" y="710"/>
                  </a:lnTo>
                  <a:lnTo>
                    <a:pt x="13109" y="737"/>
                  </a:lnTo>
                  <a:lnTo>
                    <a:pt x="13101" y="763"/>
                  </a:lnTo>
                  <a:lnTo>
                    <a:pt x="12718" y="763"/>
                  </a:lnTo>
                  <a:lnTo>
                    <a:pt x="12711" y="737"/>
                  </a:lnTo>
                  <a:lnTo>
                    <a:pt x="12673" y="710"/>
                  </a:lnTo>
                  <a:lnTo>
                    <a:pt x="12594" y="763"/>
                  </a:lnTo>
                  <a:lnTo>
                    <a:pt x="12564" y="763"/>
                  </a:lnTo>
                  <a:lnTo>
                    <a:pt x="12489" y="737"/>
                  </a:lnTo>
                  <a:lnTo>
                    <a:pt x="12422" y="737"/>
                  </a:lnTo>
                  <a:lnTo>
                    <a:pt x="12437" y="763"/>
                  </a:lnTo>
                  <a:lnTo>
                    <a:pt x="11836" y="763"/>
                  </a:lnTo>
                  <a:lnTo>
                    <a:pt x="11836" y="737"/>
                  </a:lnTo>
                  <a:lnTo>
                    <a:pt x="11784" y="684"/>
                  </a:lnTo>
                  <a:lnTo>
                    <a:pt x="11566" y="710"/>
                  </a:lnTo>
                  <a:lnTo>
                    <a:pt x="11663" y="763"/>
                  </a:lnTo>
                  <a:lnTo>
                    <a:pt x="11491" y="763"/>
                  </a:lnTo>
                  <a:lnTo>
                    <a:pt x="11431" y="737"/>
                  </a:lnTo>
                  <a:lnTo>
                    <a:pt x="11453" y="737"/>
                  </a:lnTo>
                  <a:lnTo>
                    <a:pt x="11596" y="763"/>
                  </a:lnTo>
                  <a:lnTo>
                    <a:pt x="11476" y="710"/>
                  </a:lnTo>
                  <a:lnTo>
                    <a:pt x="11476" y="684"/>
                  </a:lnTo>
                  <a:lnTo>
                    <a:pt x="11468" y="684"/>
                  </a:lnTo>
                  <a:lnTo>
                    <a:pt x="11483" y="684"/>
                  </a:lnTo>
                  <a:lnTo>
                    <a:pt x="11461" y="658"/>
                  </a:lnTo>
                  <a:lnTo>
                    <a:pt x="11423" y="631"/>
                  </a:lnTo>
                  <a:lnTo>
                    <a:pt x="11401" y="658"/>
                  </a:lnTo>
                  <a:lnTo>
                    <a:pt x="11220" y="579"/>
                  </a:lnTo>
                  <a:lnTo>
                    <a:pt x="11168" y="658"/>
                  </a:lnTo>
                  <a:lnTo>
                    <a:pt x="11100" y="631"/>
                  </a:lnTo>
                  <a:lnTo>
                    <a:pt x="11093" y="631"/>
                  </a:lnTo>
                  <a:lnTo>
                    <a:pt x="11145" y="631"/>
                  </a:lnTo>
                  <a:lnTo>
                    <a:pt x="10905" y="552"/>
                  </a:lnTo>
                  <a:lnTo>
                    <a:pt x="10898" y="552"/>
                  </a:lnTo>
                  <a:lnTo>
                    <a:pt x="10853" y="500"/>
                  </a:lnTo>
                  <a:lnTo>
                    <a:pt x="10845" y="500"/>
                  </a:lnTo>
                  <a:lnTo>
                    <a:pt x="10823" y="526"/>
                  </a:lnTo>
                  <a:lnTo>
                    <a:pt x="10823" y="552"/>
                  </a:lnTo>
                  <a:lnTo>
                    <a:pt x="10830" y="552"/>
                  </a:lnTo>
                  <a:lnTo>
                    <a:pt x="10800" y="658"/>
                  </a:lnTo>
                  <a:lnTo>
                    <a:pt x="10830" y="658"/>
                  </a:lnTo>
                  <a:lnTo>
                    <a:pt x="10830" y="763"/>
                  </a:lnTo>
                  <a:lnTo>
                    <a:pt x="10823" y="763"/>
                  </a:lnTo>
                  <a:lnTo>
                    <a:pt x="10823" y="710"/>
                  </a:lnTo>
                  <a:lnTo>
                    <a:pt x="10785" y="710"/>
                  </a:lnTo>
                  <a:lnTo>
                    <a:pt x="10770" y="763"/>
                  </a:lnTo>
                  <a:lnTo>
                    <a:pt x="10785" y="763"/>
                  </a:lnTo>
                  <a:lnTo>
                    <a:pt x="10770" y="763"/>
                  </a:lnTo>
                  <a:lnTo>
                    <a:pt x="10732" y="737"/>
                  </a:lnTo>
                  <a:lnTo>
                    <a:pt x="10732" y="763"/>
                  </a:lnTo>
                  <a:lnTo>
                    <a:pt x="10650" y="763"/>
                  </a:lnTo>
                  <a:lnTo>
                    <a:pt x="10695" y="684"/>
                  </a:lnTo>
                  <a:lnTo>
                    <a:pt x="10740" y="631"/>
                  </a:lnTo>
                  <a:lnTo>
                    <a:pt x="10747" y="579"/>
                  </a:lnTo>
                  <a:lnTo>
                    <a:pt x="10687" y="631"/>
                  </a:lnTo>
                  <a:lnTo>
                    <a:pt x="10642" y="763"/>
                  </a:lnTo>
                  <a:lnTo>
                    <a:pt x="10597" y="763"/>
                  </a:lnTo>
                  <a:lnTo>
                    <a:pt x="10387" y="631"/>
                  </a:lnTo>
                  <a:lnTo>
                    <a:pt x="10365" y="658"/>
                  </a:lnTo>
                  <a:lnTo>
                    <a:pt x="10222" y="658"/>
                  </a:lnTo>
                  <a:lnTo>
                    <a:pt x="10147" y="605"/>
                  </a:lnTo>
                  <a:lnTo>
                    <a:pt x="10132" y="631"/>
                  </a:lnTo>
                  <a:lnTo>
                    <a:pt x="10109" y="658"/>
                  </a:lnTo>
                  <a:lnTo>
                    <a:pt x="9884" y="658"/>
                  </a:lnTo>
                  <a:lnTo>
                    <a:pt x="10094" y="763"/>
                  </a:lnTo>
                  <a:lnTo>
                    <a:pt x="9516" y="763"/>
                  </a:lnTo>
                  <a:lnTo>
                    <a:pt x="9404" y="710"/>
                  </a:lnTo>
                  <a:lnTo>
                    <a:pt x="9328" y="658"/>
                  </a:lnTo>
                  <a:lnTo>
                    <a:pt x="9268" y="684"/>
                  </a:lnTo>
                  <a:lnTo>
                    <a:pt x="9186" y="684"/>
                  </a:lnTo>
                  <a:lnTo>
                    <a:pt x="9171" y="658"/>
                  </a:lnTo>
                  <a:lnTo>
                    <a:pt x="9156" y="658"/>
                  </a:lnTo>
                  <a:lnTo>
                    <a:pt x="9118" y="631"/>
                  </a:lnTo>
                  <a:lnTo>
                    <a:pt x="9096" y="605"/>
                  </a:lnTo>
                  <a:lnTo>
                    <a:pt x="8844" y="605"/>
                  </a:lnTo>
                  <a:lnTo>
                    <a:pt x="8844" y="631"/>
                  </a:lnTo>
                  <a:lnTo>
                    <a:pt x="8859" y="631"/>
                  </a:lnTo>
                  <a:lnTo>
                    <a:pt x="8897" y="684"/>
                  </a:lnTo>
                  <a:lnTo>
                    <a:pt x="8897" y="710"/>
                  </a:lnTo>
                  <a:lnTo>
                    <a:pt x="8859" y="710"/>
                  </a:lnTo>
                  <a:lnTo>
                    <a:pt x="8957" y="737"/>
                  </a:lnTo>
                  <a:lnTo>
                    <a:pt x="9036" y="763"/>
                  </a:lnTo>
                  <a:lnTo>
                    <a:pt x="8274" y="763"/>
                  </a:lnTo>
                  <a:lnTo>
                    <a:pt x="8214" y="710"/>
                  </a:lnTo>
                  <a:lnTo>
                    <a:pt x="8199" y="710"/>
                  </a:lnTo>
                  <a:lnTo>
                    <a:pt x="8199" y="684"/>
                  </a:lnTo>
                  <a:lnTo>
                    <a:pt x="8176" y="737"/>
                  </a:lnTo>
                  <a:lnTo>
                    <a:pt x="8138" y="710"/>
                  </a:lnTo>
                  <a:lnTo>
                    <a:pt x="8078" y="684"/>
                  </a:lnTo>
                  <a:lnTo>
                    <a:pt x="7943" y="631"/>
                  </a:lnTo>
                  <a:lnTo>
                    <a:pt x="7936" y="631"/>
                  </a:lnTo>
                  <a:lnTo>
                    <a:pt x="7943" y="605"/>
                  </a:lnTo>
                  <a:lnTo>
                    <a:pt x="7928" y="631"/>
                  </a:lnTo>
                  <a:lnTo>
                    <a:pt x="7808" y="579"/>
                  </a:lnTo>
                  <a:lnTo>
                    <a:pt x="7786" y="552"/>
                  </a:lnTo>
                  <a:lnTo>
                    <a:pt x="7778" y="552"/>
                  </a:lnTo>
                  <a:lnTo>
                    <a:pt x="7786" y="526"/>
                  </a:lnTo>
                  <a:lnTo>
                    <a:pt x="7756" y="552"/>
                  </a:lnTo>
                  <a:lnTo>
                    <a:pt x="7748" y="552"/>
                  </a:lnTo>
                  <a:lnTo>
                    <a:pt x="7778" y="579"/>
                  </a:lnTo>
                  <a:lnTo>
                    <a:pt x="7560" y="526"/>
                  </a:lnTo>
                  <a:lnTo>
                    <a:pt x="7493" y="474"/>
                  </a:lnTo>
                  <a:lnTo>
                    <a:pt x="7485" y="474"/>
                  </a:lnTo>
                  <a:lnTo>
                    <a:pt x="7493" y="447"/>
                  </a:lnTo>
                  <a:lnTo>
                    <a:pt x="7455" y="447"/>
                  </a:lnTo>
                  <a:lnTo>
                    <a:pt x="7448" y="474"/>
                  </a:lnTo>
                  <a:lnTo>
                    <a:pt x="7455" y="474"/>
                  </a:lnTo>
                  <a:lnTo>
                    <a:pt x="7515" y="526"/>
                  </a:lnTo>
                  <a:lnTo>
                    <a:pt x="7756" y="605"/>
                  </a:lnTo>
                  <a:lnTo>
                    <a:pt x="7726" y="605"/>
                  </a:lnTo>
                  <a:lnTo>
                    <a:pt x="7681" y="631"/>
                  </a:lnTo>
                  <a:lnTo>
                    <a:pt x="7816" y="658"/>
                  </a:lnTo>
                  <a:lnTo>
                    <a:pt x="7868" y="684"/>
                  </a:lnTo>
                  <a:lnTo>
                    <a:pt x="7913" y="658"/>
                  </a:lnTo>
                  <a:lnTo>
                    <a:pt x="7996" y="684"/>
                  </a:lnTo>
                  <a:lnTo>
                    <a:pt x="7966" y="684"/>
                  </a:lnTo>
                  <a:lnTo>
                    <a:pt x="8078" y="737"/>
                  </a:lnTo>
                  <a:lnTo>
                    <a:pt x="8138" y="763"/>
                  </a:lnTo>
                  <a:lnTo>
                    <a:pt x="7966" y="763"/>
                  </a:lnTo>
                  <a:lnTo>
                    <a:pt x="7846" y="710"/>
                  </a:lnTo>
                  <a:lnTo>
                    <a:pt x="7756" y="710"/>
                  </a:lnTo>
                  <a:lnTo>
                    <a:pt x="7665" y="737"/>
                  </a:lnTo>
                  <a:lnTo>
                    <a:pt x="7538" y="737"/>
                  </a:lnTo>
                  <a:lnTo>
                    <a:pt x="7553" y="684"/>
                  </a:lnTo>
                  <a:lnTo>
                    <a:pt x="7560" y="684"/>
                  </a:lnTo>
                  <a:lnTo>
                    <a:pt x="7553" y="684"/>
                  </a:lnTo>
                  <a:lnTo>
                    <a:pt x="7553" y="658"/>
                  </a:lnTo>
                  <a:lnTo>
                    <a:pt x="7688" y="684"/>
                  </a:lnTo>
                  <a:lnTo>
                    <a:pt x="7583" y="658"/>
                  </a:lnTo>
                  <a:lnTo>
                    <a:pt x="7433" y="605"/>
                  </a:lnTo>
                  <a:lnTo>
                    <a:pt x="7410" y="579"/>
                  </a:lnTo>
                  <a:lnTo>
                    <a:pt x="7418" y="552"/>
                  </a:lnTo>
                  <a:lnTo>
                    <a:pt x="7335" y="579"/>
                  </a:lnTo>
                  <a:lnTo>
                    <a:pt x="7320" y="579"/>
                  </a:lnTo>
                  <a:lnTo>
                    <a:pt x="7335" y="579"/>
                  </a:lnTo>
                  <a:lnTo>
                    <a:pt x="7440" y="658"/>
                  </a:lnTo>
                  <a:lnTo>
                    <a:pt x="7350" y="684"/>
                  </a:lnTo>
                  <a:lnTo>
                    <a:pt x="7223" y="658"/>
                  </a:lnTo>
                  <a:lnTo>
                    <a:pt x="7155" y="631"/>
                  </a:lnTo>
                  <a:lnTo>
                    <a:pt x="7223" y="605"/>
                  </a:lnTo>
                  <a:lnTo>
                    <a:pt x="7290" y="631"/>
                  </a:lnTo>
                  <a:lnTo>
                    <a:pt x="7290" y="605"/>
                  </a:lnTo>
                  <a:lnTo>
                    <a:pt x="7275" y="579"/>
                  </a:lnTo>
                  <a:lnTo>
                    <a:pt x="7230" y="552"/>
                  </a:lnTo>
                  <a:lnTo>
                    <a:pt x="7102" y="526"/>
                  </a:lnTo>
                  <a:lnTo>
                    <a:pt x="7080" y="500"/>
                  </a:lnTo>
                  <a:lnTo>
                    <a:pt x="7080" y="474"/>
                  </a:lnTo>
                  <a:lnTo>
                    <a:pt x="7087" y="474"/>
                  </a:lnTo>
                  <a:lnTo>
                    <a:pt x="6997" y="474"/>
                  </a:lnTo>
                  <a:lnTo>
                    <a:pt x="6982" y="500"/>
                  </a:lnTo>
                  <a:lnTo>
                    <a:pt x="6990" y="500"/>
                  </a:lnTo>
                  <a:lnTo>
                    <a:pt x="6915" y="500"/>
                  </a:lnTo>
                  <a:lnTo>
                    <a:pt x="6870" y="474"/>
                  </a:lnTo>
                  <a:lnTo>
                    <a:pt x="6840" y="447"/>
                  </a:lnTo>
                  <a:lnTo>
                    <a:pt x="6862" y="447"/>
                  </a:lnTo>
                  <a:lnTo>
                    <a:pt x="6757" y="395"/>
                  </a:lnTo>
                  <a:lnTo>
                    <a:pt x="6735" y="421"/>
                  </a:lnTo>
                  <a:lnTo>
                    <a:pt x="6742" y="447"/>
                  </a:lnTo>
                  <a:lnTo>
                    <a:pt x="6810" y="474"/>
                  </a:lnTo>
                  <a:lnTo>
                    <a:pt x="6487" y="474"/>
                  </a:lnTo>
                  <a:lnTo>
                    <a:pt x="6449" y="447"/>
                  </a:lnTo>
                  <a:lnTo>
                    <a:pt x="6479" y="421"/>
                  </a:lnTo>
                  <a:lnTo>
                    <a:pt x="6367" y="368"/>
                  </a:lnTo>
                  <a:lnTo>
                    <a:pt x="6344" y="395"/>
                  </a:lnTo>
                  <a:lnTo>
                    <a:pt x="6344" y="421"/>
                  </a:lnTo>
                  <a:lnTo>
                    <a:pt x="6382" y="447"/>
                  </a:lnTo>
                  <a:lnTo>
                    <a:pt x="6539" y="474"/>
                  </a:lnTo>
                  <a:lnTo>
                    <a:pt x="6517" y="500"/>
                  </a:lnTo>
                  <a:lnTo>
                    <a:pt x="6442" y="526"/>
                  </a:lnTo>
                  <a:lnTo>
                    <a:pt x="6524" y="526"/>
                  </a:lnTo>
                  <a:lnTo>
                    <a:pt x="6622" y="500"/>
                  </a:lnTo>
                  <a:lnTo>
                    <a:pt x="6757" y="526"/>
                  </a:lnTo>
                  <a:lnTo>
                    <a:pt x="6554" y="579"/>
                  </a:lnTo>
                  <a:lnTo>
                    <a:pt x="6412" y="500"/>
                  </a:lnTo>
                  <a:lnTo>
                    <a:pt x="6216" y="552"/>
                  </a:lnTo>
                  <a:lnTo>
                    <a:pt x="6126" y="579"/>
                  </a:lnTo>
                  <a:lnTo>
                    <a:pt x="6111" y="605"/>
                  </a:lnTo>
                  <a:lnTo>
                    <a:pt x="6104" y="605"/>
                  </a:lnTo>
                  <a:lnTo>
                    <a:pt x="6111" y="631"/>
                  </a:lnTo>
                  <a:lnTo>
                    <a:pt x="6104" y="631"/>
                  </a:lnTo>
                  <a:lnTo>
                    <a:pt x="6141" y="658"/>
                  </a:lnTo>
                  <a:lnTo>
                    <a:pt x="6059" y="658"/>
                  </a:lnTo>
                  <a:lnTo>
                    <a:pt x="6247" y="684"/>
                  </a:lnTo>
                  <a:lnTo>
                    <a:pt x="6224" y="710"/>
                  </a:lnTo>
                  <a:lnTo>
                    <a:pt x="6284" y="684"/>
                  </a:lnTo>
                  <a:lnTo>
                    <a:pt x="6359" y="684"/>
                  </a:lnTo>
                  <a:lnTo>
                    <a:pt x="6359" y="710"/>
                  </a:lnTo>
                  <a:lnTo>
                    <a:pt x="6344" y="737"/>
                  </a:lnTo>
                  <a:lnTo>
                    <a:pt x="6284" y="763"/>
                  </a:lnTo>
                  <a:lnTo>
                    <a:pt x="6194" y="763"/>
                  </a:lnTo>
                  <a:lnTo>
                    <a:pt x="6119" y="737"/>
                  </a:lnTo>
                  <a:lnTo>
                    <a:pt x="6074" y="763"/>
                  </a:lnTo>
                  <a:lnTo>
                    <a:pt x="5623" y="763"/>
                  </a:lnTo>
                  <a:lnTo>
                    <a:pt x="5623" y="737"/>
                  </a:lnTo>
                  <a:lnTo>
                    <a:pt x="5616" y="737"/>
                  </a:lnTo>
                  <a:lnTo>
                    <a:pt x="5563" y="763"/>
                  </a:lnTo>
                  <a:lnTo>
                    <a:pt x="4531" y="763"/>
                  </a:lnTo>
                  <a:lnTo>
                    <a:pt x="4448" y="737"/>
                  </a:lnTo>
                  <a:lnTo>
                    <a:pt x="4336" y="684"/>
                  </a:lnTo>
                  <a:lnTo>
                    <a:pt x="4231" y="631"/>
                  </a:lnTo>
                  <a:lnTo>
                    <a:pt x="4246" y="631"/>
                  </a:lnTo>
                  <a:lnTo>
                    <a:pt x="4171" y="579"/>
                  </a:lnTo>
                  <a:lnTo>
                    <a:pt x="4178" y="605"/>
                  </a:lnTo>
                  <a:lnTo>
                    <a:pt x="3998" y="526"/>
                  </a:lnTo>
                  <a:lnTo>
                    <a:pt x="3833" y="474"/>
                  </a:lnTo>
                  <a:lnTo>
                    <a:pt x="3653" y="421"/>
                  </a:lnTo>
                  <a:lnTo>
                    <a:pt x="3555" y="395"/>
                  </a:lnTo>
                  <a:lnTo>
                    <a:pt x="3457" y="421"/>
                  </a:lnTo>
                  <a:lnTo>
                    <a:pt x="3104" y="447"/>
                  </a:lnTo>
                  <a:lnTo>
                    <a:pt x="2947" y="421"/>
                  </a:lnTo>
                  <a:lnTo>
                    <a:pt x="2481" y="421"/>
                  </a:lnTo>
                  <a:lnTo>
                    <a:pt x="2181" y="368"/>
                  </a:lnTo>
                  <a:lnTo>
                    <a:pt x="1896" y="342"/>
                  </a:lnTo>
                  <a:lnTo>
                    <a:pt x="1659" y="316"/>
                  </a:lnTo>
                  <a:lnTo>
                    <a:pt x="1674" y="316"/>
                  </a:lnTo>
                  <a:lnTo>
                    <a:pt x="1426" y="342"/>
                  </a:lnTo>
                  <a:lnTo>
                    <a:pt x="1419" y="342"/>
                  </a:lnTo>
                  <a:lnTo>
                    <a:pt x="1149" y="316"/>
                  </a:lnTo>
                  <a:lnTo>
                    <a:pt x="916" y="316"/>
                  </a:lnTo>
                  <a:lnTo>
                    <a:pt x="901" y="368"/>
                  </a:lnTo>
                  <a:lnTo>
                    <a:pt x="751" y="395"/>
                  </a:lnTo>
                  <a:lnTo>
                    <a:pt x="593" y="421"/>
                  </a:lnTo>
                  <a:lnTo>
                    <a:pt x="548" y="342"/>
                  </a:lnTo>
                  <a:lnTo>
                    <a:pt x="255" y="316"/>
                  </a:lnTo>
                  <a:lnTo>
                    <a:pt x="0" y="31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63"/>
                  </a:lnTo>
                  <a:lnTo>
                    <a:pt x="20459" y="763"/>
                  </a:lnTo>
                  <a:lnTo>
                    <a:pt x="20692" y="658"/>
                  </a:lnTo>
                  <a:lnTo>
                    <a:pt x="20797" y="605"/>
                  </a:lnTo>
                  <a:lnTo>
                    <a:pt x="20879" y="526"/>
                  </a:lnTo>
                  <a:close/>
                  <a:moveTo>
                    <a:pt x="15699" y="237"/>
                  </a:moveTo>
                  <a:lnTo>
                    <a:pt x="15684" y="237"/>
                  </a:lnTo>
                  <a:lnTo>
                    <a:pt x="15699" y="237"/>
                  </a:lnTo>
                  <a:close/>
                  <a:moveTo>
                    <a:pt x="10853" y="658"/>
                  </a:moveTo>
                  <a:lnTo>
                    <a:pt x="10905" y="658"/>
                  </a:lnTo>
                  <a:lnTo>
                    <a:pt x="10950" y="684"/>
                  </a:lnTo>
                  <a:lnTo>
                    <a:pt x="10950" y="710"/>
                  </a:lnTo>
                  <a:lnTo>
                    <a:pt x="10958" y="737"/>
                  </a:lnTo>
                  <a:lnTo>
                    <a:pt x="11010" y="763"/>
                  </a:lnTo>
                  <a:lnTo>
                    <a:pt x="10845" y="763"/>
                  </a:lnTo>
                  <a:lnTo>
                    <a:pt x="10853" y="658"/>
                  </a:lnTo>
                  <a:close/>
                  <a:moveTo>
                    <a:pt x="9208" y="710"/>
                  </a:moveTo>
                  <a:lnTo>
                    <a:pt x="9223" y="737"/>
                  </a:lnTo>
                  <a:lnTo>
                    <a:pt x="9298" y="763"/>
                  </a:lnTo>
                  <a:lnTo>
                    <a:pt x="9163" y="763"/>
                  </a:lnTo>
                  <a:lnTo>
                    <a:pt x="9103" y="684"/>
                  </a:lnTo>
                  <a:lnTo>
                    <a:pt x="9208" y="710"/>
                  </a:lnTo>
                  <a:close/>
                  <a:moveTo>
                    <a:pt x="9002" y="737"/>
                  </a:moveTo>
                  <a:lnTo>
                    <a:pt x="9148" y="763"/>
                  </a:lnTo>
                  <a:lnTo>
                    <a:pt x="9036" y="763"/>
                  </a:lnTo>
                  <a:lnTo>
                    <a:pt x="9002" y="737"/>
                  </a:lnTo>
                  <a:close/>
                  <a:moveTo>
                    <a:pt x="7913" y="763"/>
                  </a:moveTo>
                  <a:lnTo>
                    <a:pt x="7928" y="763"/>
                  </a:lnTo>
                  <a:lnTo>
                    <a:pt x="7853" y="763"/>
                  </a:lnTo>
                  <a:lnTo>
                    <a:pt x="7838" y="737"/>
                  </a:lnTo>
                  <a:lnTo>
                    <a:pt x="7913" y="763"/>
                  </a:lnTo>
                  <a:close/>
                  <a:moveTo>
                    <a:pt x="7215" y="684"/>
                  </a:moveTo>
                  <a:lnTo>
                    <a:pt x="7208" y="684"/>
                  </a:lnTo>
                  <a:lnTo>
                    <a:pt x="7215" y="684"/>
                  </a:lnTo>
                  <a:close/>
                  <a:moveTo>
                    <a:pt x="6735" y="737"/>
                  </a:moveTo>
                  <a:lnTo>
                    <a:pt x="6780" y="710"/>
                  </a:lnTo>
                  <a:lnTo>
                    <a:pt x="6975" y="710"/>
                  </a:lnTo>
                  <a:lnTo>
                    <a:pt x="7012" y="737"/>
                  </a:lnTo>
                  <a:lnTo>
                    <a:pt x="6975" y="737"/>
                  </a:lnTo>
                  <a:lnTo>
                    <a:pt x="7027" y="763"/>
                  </a:lnTo>
                  <a:lnTo>
                    <a:pt x="6735" y="763"/>
                  </a:lnTo>
                  <a:lnTo>
                    <a:pt x="6735" y="737"/>
                  </a:lnTo>
                  <a:close/>
                  <a:moveTo>
                    <a:pt x="6607" y="684"/>
                  </a:moveTo>
                  <a:lnTo>
                    <a:pt x="6644" y="710"/>
                  </a:lnTo>
                  <a:lnTo>
                    <a:pt x="6652" y="710"/>
                  </a:lnTo>
                  <a:lnTo>
                    <a:pt x="6607" y="737"/>
                  </a:lnTo>
                  <a:lnTo>
                    <a:pt x="6532" y="710"/>
                  </a:lnTo>
                  <a:lnTo>
                    <a:pt x="6487" y="737"/>
                  </a:lnTo>
                  <a:lnTo>
                    <a:pt x="6517" y="763"/>
                  </a:lnTo>
                  <a:lnTo>
                    <a:pt x="6344" y="763"/>
                  </a:lnTo>
                  <a:lnTo>
                    <a:pt x="6359" y="737"/>
                  </a:lnTo>
                  <a:lnTo>
                    <a:pt x="6397" y="737"/>
                  </a:lnTo>
                  <a:lnTo>
                    <a:pt x="6607" y="684"/>
                  </a:lnTo>
                  <a:close/>
                  <a:moveTo>
                    <a:pt x="6607" y="763"/>
                  </a:moveTo>
                  <a:lnTo>
                    <a:pt x="6539" y="763"/>
                  </a:lnTo>
                  <a:lnTo>
                    <a:pt x="6607" y="763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4550921" y="25675"/>
              <a:ext cx="2545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400"/>
                  </a:moveTo>
                  <a:lnTo>
                    <a:pt x="18900" y="14400"/>
                  </a:lnTo>
                  <a:lnTo>
                    <a:pt x="8100" y="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21600" y="144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8339908" y="15217"/>
              <a:ext cx="3181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4811792" y="22407"/>
              <a:ext cx="8589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200" y="10800"/>
                  </a:lnTo>
                  <a:lnTo>
                    <a:pt x="9600" y="16200"/>
                  </a:lnTo>
                  <a:lnTo>
                    <a:pt x="12800" y="21600"/>
                  </a:lnTo>
                  <a:lnTo>
                    <a:pt x="21600" y="21600"/>
                  </a:lnTo>
                  <a:lnTo>
                    <a:pt x="14400" y="10800"/>
                  </a:lnTo>
                  <a:lnTo>
                    <a:pt x="8800" y="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4605004" y="19792"/>
              <a:ext cx="9544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879656" y="25021"/>
              <a:ext cx="1272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3753992" y="21100"/>
              <a:ext cx="6044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0232" y="10800"/>
                  </a:lnTo>
                  <a:lnTo>
                    <a:pt x="11368" y="10800"/>
                  </a:lnTo>
                  <a:lnTo>
                    <a:pt x="13642" y="5400"/>
                  </a:lnTo>
                  <a:lnTo>
                    <a:pt x="15916" y="5400"/>
                  </a:lnTo>
                  <a:lnTo>
                    <a:pt x="1137" y="0"/>
                  </a:lnTo>
                  <a:lnTo>
                    <a:pt x="0" y="0"/>
                  </a:lnTo>
                  <a:lnTo>
                    <a:pt x="0" y="5400"/>
                  </a:lnTo>
                  <a:lnTo>
                    <a:pt x="3411" y="108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07753" y="30903"/>
              <a:ext cx="4772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1152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7232811" y="868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799052" y="25675"/>
              <a:ext cx="2863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1827684" y="27635"/>
              <a:ext cx="4454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6" name="Shape 126"/>
          <p:cNvSpPr/>
          <p:nvPr>
            <p:ph type="body" sz="quarter" idx="1"/>
          </p:nvPr>
        </p:nvSpPr>
        <p:spPr>
          <a:xfrm>
            <a:off x="457200" y="4246564"/>
            <a:ext cx="8229600" cy="679201"/>
          </a:xfrm>
          <a:prstGeom prst="rect">
            <a:avLst/>
          </a:prstGeom>
        </p:spPr>
        <p:txBody>
          <a:bodyPr/>
          <a:lstStyle>
            <a:lvl1pPr algn="ctr">
              <a:defRPr i="1" sz="2400">
                <a:solidFill>
                  <a:srgbClr val="EDEDED"/>
                </a:solidFill>
              </a:defRPr>
            </a:lvl1pPr>
            <a:lvl2pPr algn="ctr">
              <a:defRPr i="1" sz="2400">
                <a:solidFill>
                  <a:srgbClr val="EDEDED"/>
                </a:solidFill>
              </a:defRPr>
            </a:lvl2pPr>
            <a:lvl3pPr algn="ctr">
              <a:defRPr i="1" sz="2400">
                <a:solidFill>
                  <a:srgbClr val="EDEDED"/>
                </a:solidFill>
              </a:defRPr>
            </a:lvl3pPr>
            <a:lvl4pPr algn="ctr">
              <a:defRPr i="1" sz="2400">
                <a:solidFill>
                  <a:srgbClr val="EDEDED"/>
                </a:solidFill>
              </a:defRPr>
            </a:lvl4pPr>
            <a:lvl5pPr algn="ctr">
              <a:defRPr i="1" sz="2400">
                <a:solidFill>
                  <a:srgbClr val="EDEDED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-1"/>
            <a:ext cx="9144001" cy="5148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31" y="6692"/>
                </a:moveTo>
                <a:lnTo>
                  <a:pt x="21539" y="1399"/>
                </a:lnTo>
                <a:lnTo>
                  <a:pt x="21554" y="1148"/>
                </a:lnTo>
                <a:lnTo>
                  <a:pt x="21569" y="762"/>
                </a:lnTo>
                <a:lnTo>
                  <a:pt x="21577" y="574"/>
                </a:lnTo>
                <a:lnTo>
                  <a:pt x="21562" y="418"/>
                </a:lnTo>
                <a:lnTo>
                  <a:pt x="21554" y="345"/>
                </a:lnTo>
                <a:lnTo>
                  <a:pt x="21539" y="303"/>
                </a:lnTo>
                <a:lnTo>
                  <a:pt x="21515" y="271"/>
                </a:lnTo>
                <a:lnTo>
                  <a:pt x="21492" y="261"/>
                </a:lnTo>
                <a:lnTo>
                  <a:pt x="19940" y="240"/>
                </a:lnTo>
                <a:lnTo>
                  <a:pt x="20109" y="261"/>
                </a:lnTo>
                <a:lnTo>
                  <a:pt x="20001" y="261"/>
                </a:lnTo>
                <a:lnTo>
                  <a:pt x="19940" y="251"/>
                </a:lnTo>
                <a:lnTo>
                  <a:pt x="19809" y="230"/>
                </a:lnTo>
                <a:lnTo>
                  <a:pt x="19917" y="209"/>
                </a:lnTo>
                <a:lnTo>
                  <a:pt x="20024" y="177"/>
                </a:lnTo>
                <a:lnTo>
                  <a:pt x="19778" y="125"/>
                </a:lnTo>
                <a:lnTo>
                  <a:pt x="19709" y="115"/>
                </a:lnTo>
                <a:lnTo>
                  <a:pt x="19809" y="136"/>
                </a:lnTo>
                <a:lnTo>
                  <a:pt x="19801" y="136"/>
                </a:lnTo>
                <a:lnTo>
                  <a:pt x="19886" y="157"/>
                </a:lnTo>
                <a:lnTo>
                  <a:pt x="19917" y="167"/>
                </a:lnTo>
                <a:lnTo>
                  <a:pt x="19932" y="177"/>
                </a:lnTo>
                <a:lnTo>
                  <a:pt x="19755" y="157"/>
                </a:lnTo>
                <a:lnTo>
                  <a:pt x="19578" y="125"/>
                </a:lnTo>
                <a:lnTo>
                  <a:pt x="19624" y="136"/>
                </a:lnTo>
                <a:lnTo>
                  <a:pt x="19601" y="136"/>
                </a:lnTo>
                <a:lnTo>
                  <a:pt x="19694" y="167"/>
                </a:lnTo>
                <a:lnTo>
                  <a:pt x="19225" y="146"/>
                </a:lnTo>
                <a:lnTo>
                  <a:pt x="19086" y="136"/>
                </a:lnTo>
                <a:lnTo>
                  <a:pt x="19171" y="136"/>
                </a:lnTo>
                <a:lnTo>
                  <a:pt x="19071" y="125"/>
                </a:lnTo>
                <a:lnTo>
                  <a:pt x="18963" y="115"/>
                </a:lnTo>
                <a:lnTo>
                  <a:pt x="18817" y="104"/>
                </a:lnTo>
                <a:lnTo>
                  <a:pt x="18702" y="104"/>
                </a:lnTo>
                <a:lnTo>
                  <a:pt x="18541" y="94"/>
                </a:lnTo>
                <a:lnTo>
                  <a:pt x="18495" y="84"/>
                </a:lnTo>
                <a:lnTo>
                  <a:pt x="18487" y="73"/>
                </a:lnTo>
                <a:lnTo>
                  <a:pt x="18487" y="63"/>
                </a:lnTo>
                <a:lnTo>
                  <a:pt x="18571" y="63"/>
                </a:lnTo>
                <a:lnTo>
                  <a:pt x="18648" y="84"/>
                </a:lnTo>
                <a:lnTo>
                  <a:pt x="18548" y="52"/>
                </a:lnTo>
                <a:lnTo>
                  <a:pt x="18448" y="31"/>
                </a:lnTo>
                <a:lnTo>
                  <a:pt x="18341" y="10"/>
                </a:lnTo>
                <a:lnTo>
                  <a:pt x="18233" y="0"/>
                </a:lnTo>
                <a:lnTo>
                  <a:pt x="18003" y="10"/>
                </a:lnTo>
                <a:lnTo>
                  <a:pt x="17757" y="21"/>
                </a:lnTo>
                <a:lnTo>
                  <a:pt x="17280" y="84"/>
                </a:lnTo>
                <a:lnTo>
                  <a:pt x="17057" y="115"/>
                </a:lnTo>
                <a:lnTo>
                  <a:pt x="16842" y="125"/>
                </a:lnTo>
                <a:lnTo>
                  <a:pt x="16442" y="136"/>
                </a:lnTo>
                <a:lnTo>
                  <a:pt x="16012" y="167"/>
                </a:lnTo>
                <a:lnTo>
                  <a:pt x="15112" y="240"/>
                </a:lnTo>
                <a:lnTo>
                  <a:pt x="14659" y="271"/>
                </a:lnTo>
                <a:lnTo>
                  <a:pt x="14236" y="271"/>
                </a:lnTo>
                <a:lnTo>
                  <a:pt x="14028" y="261"/>
                </a:lnTo>
                <a:lnTo>
                  <a:pt x="13836" y="240"/>
                </a:lnTo>
                <a:lnTo>
                  <a:pt x="13660" y="209"/>
                </a:lnTo>
                <a:lnTo>
                  <a:pt x="13490" y="177"/>
                </a:lnTo>
                <a:lnTo>
                  <a:pt x="13214" y="198"/>
                </a:lnTo>
                <a:lnTo>
                  <a:pt x="12922" y="230"/>
                </a:lnTo>
                <a:lnTo>
                  <a:pt x="12776" y="230"/>
                </a:lnTo>
                <a:lnTo>
                  <a:pt x="12637" y="219"/>
                </a:lnTo>
                <a:lnTo>
                  <a:pt x="12506" y="209"/>
                </a:lnTo>
                <a:lnTo>
                  <a:pt x="12383" y="177"/>
                </a:lnTo>
                <a:lnTo>
                  <a:pt x="12122" y="188"/>
                </a:lnTo>
                <a:lnTo>
                  <a:pt x="11730" y="188"/>
                </a:lnTo>
                <a:lnTo>
                  <a:pt x="11815" y="209"/>
                </a:lnTo>
                <a:lnTo>
                  <a:pt x="11392" y="198"/>
                </a:lnTo>
                <a:lnTo>
                  <a:pt x="10969" y="198"/>
                </a:lnTo>
                <a:lnTo>
                  <a:pt x="11054" y="219"/>
                </a:lnTo>
                <a:lnTo>
                  <a:pt x="11107" y="230"/>
                </a:lnTo>
                <a:lnTo>
                  <a:pt x="11146" y="251"/>
                </a:lnTo>
                <a:lnTo>
                  <a:pt x="11115" y="230"/>
                </a:lnTo>
                <a:lnTo>
                  <a:pt x="11061" y="219"/>
                </a:lnTo>
                <a:lnTo>
                  <a:pt x="10762" y="219"/>
                </a:lnTo>
                <a:lnTo>
                  <a:pt x="10769" y="230"/>
                </a:lnTo>
                <a:lnTo>
                  <a:pt x="10762" y="240"/>
                </a:lnTo>
                <a:lnTo>
                  <a:pt x="10731" y="230"/>
                </a:lnTo>
                <a:lnTo>
                  <a:pt x="10838" y="251"/>
                </a:lnTo>
                <a:lnTo>
                  <a:pt x="10746" y="209"/>
                </a:lnTo>
                <a:lnTo>
                  <a:pt x="10623" y="198"/>
                </a:lnTo>
                <a:lnTo>
                  <a:pt x="10477" y="198"/>
                </a:lnTo>
                <a:lnTo>
                  <a:pt x="10323" y="209"/>
                </a:lnTo>
                <a:lnTo>
                  <a:pt x="10024" y="240"/>
                </a:lnTo>
                <a:lnTo>
                  <a:pt x="9901" y="251"/>
                </a:lnTo>
                <a:lnTo>
                  <a:pt x="9808" y="261"/>
                </a:lnTo>
                <a:lnTo>
                  <a:pt x="9601" y="251"/>
                </a:lnTo>
                <a:lnTo>
                  <a:pt x="9332" y="209"/>
                </a:lnTo>
                <a:lnTo>
                  <a:pt x="9017" y="167"/>
                </a:lnTo>
                <a:lnTo>
                  <a:pt x="8678" y="136"/>
                </a:lnTo>
                <a:lnTo>
                  <a:pt x="8348" y="115"/>
                </a:lnTo>
                <a:lnTo>
                  <a:pt x="8186" y="104"/>
                </a:lnTo>
                <a:lnTo>
                  <a:pt x="8040" y="115"/>
                </a:lnTo>
                <a:lnTo>
                  <a:pt x="7910" y="125"/>
                </a:lnTo>
                <a:lnTo>
                  <a:pt x="7794" y="157"/>
                </a:lnTo>
                <a:lnTo>
                  <a:pt x="7695" y="198"/>
                </a:lnTo>
                <a:lnTo>
                  <a:pt x="7656" y="219"/>
                </a:lnTo>
                <a:lnTo>
                  <a:pt x="7625" y="251"/>
                </a:lnTo>
                <a:lnTo>
                  <a:pt x="7648" y="240"/>
                </a:lnTo>
                <a:lnTo>
                  <a:pt x="7633" y="240"/>
                </a:lnTo>
                <a:lnTo>
                  <a:pt x="7648" y="240"/>
                </a:lnTo>
                <a:lnTo>
                  <a:pt x="6918" y="240"/>
                </a:lnTo>
                <a:lnTo>
                  <a:pt x="6311" y="261"/>
                </a:lnTo>
                <a:lnTo>
                  <a:pt x="6088" y="271"/>
                </a:lnTo>
                <a:lnTo>
                  <a:pt x="5827" y="292"/>
                </a:lnTo>
                <a:lnTo>
                  <a:pt x="5273" y="334"/>
                </a:lnTo>
                <a:lnTo>
                  <a:pt x="4996" y="345"/>
                </a:lnTo>
                <a:lnTo>
                  <a:pt x="4735" y="345"/>
                </a:lnTo>
                <a:lnTo>
                  <a:pt x="4620" y="324"/>
                </a:lnTo>
                <a:lnTo>
                  <a:pt x="4512" y="313"/>
                </a:lnTo>
                <a:lnTo>
                  <a:pt x="4412" y="282"/>
                </a:lnTo>
                <a:lnTo>
                  <a:pt x="4328" y="251"/>
                </a:lnTo>
                <a:lnTo>
                  <a:pt x="4212" y="230"/>
                </a:lnTo>
                <a:lnTo>
                  <a:pt x="4105" y="219"/>
                </a:lnTo>
                <a:lnTo>
                  <a:pt x="4151" y="209"/>
                </a:lnTo>
                <a:lnTo>
                  <a:pt x="4159" y="209"/>
                </a:lnTo>
                <a:lnTo>
                  <a:pt x="4151" y="198"/>
                </a:lnTo>
                <a:lnTo>
                  <a:pt x="3805" y="167"/>
                </a:lnTo>
                <a:lnTo>
                  <a:pt x="3590" y="136"/>
                </a:lnTo>
                <a:lnTo>
                  <a:pt x="3244" y="104"/>
                </a:lnTo>
                <a:lnTo>
                  <a:pt x="2921" y="94"/>
                </a:lnTo>
                <a:lnTo>
                  <a:pt x="2790" y="94"/>
                </a:lnTo>
                <a:lnTo>
                  <a:pt x="2775" y="104"/>
                </a:lnTo>
                <a:lnTo>
                  <a:pt x="2521" y="104"/>
                </a:lnTo>
                <a:lnTo>
                  <a:pt x="2260" y="115"/>
                </a:lnTo>
                <a:lnTo>
                  <a:pt x="1999" y="146"/>
                </a:lnTo>
                <a:lnTo>
                  <a:pt x="1745" y="177"/>
                </a:lnTo>
                <a:lnTo>
                  <a:pt x="1491" y="219"/>
                </a:lnTo>
                <a:lnTo>
                  <a:pt x="1238" y="240"/>
                </a:lnTo>
                <a:lnTo>
                  <a:pt x="999" y="251"/>
                </a:lnTo>
                <a:lnTo>
                  <a:pt x="776" y="251"/>
                </a:lnTo>
                <a:lnTo>
                  <a:pt x="615" y="240"/>
                </a:lnTo>
                <a:lnTo>
                  <a:pt x="231" y="240"/>
                </a:lnTo>
                <a:lnTo>
                  <a:pt x="115" y="261"/>
                </a:lnTo>
                <a:lnTo>
                  <a:pt x="38" y="282"/>
                </a:lnTo>
                <a:lnTo>
                  <a:pt x="23" y="303"/>
                </a:lnTo>
                <a:lnTo>
                  <a:pt x="15" y="324"/>
                </a:lnTo>
                <a:lnTo>
                  <a:pt x="15" y="3706"/>
                </a:lnTo>
                <a:lnTo>
                  <a:pt x="31" y="5377"/>
                </a:lnTo>
                <a:lnTo>
                  <a:pt x="38" y="6765"/>
                </a:lnTo>
                <a:lnTo>
                  <a:pt x="38" y="8164"/>
                </a:lnTo>
                <a:lnTo>
                  <a:pt x="23" y="10951"/>
                </a:lnTo>
                <a:lnTo>
                  <a:pt x="8" y="14229"/>
                </a:lnTo>
                <a:lnTo>
                  <a:pt x="0" y="17508"/>
                </a:lnTo>
                <a:lnTo>
                  <a:pt x="0" y="21297"/>
                </a:lnTo>
                <a:lnTo>
                  <a:pt x="8" y="21339"/>
                </a:lnTo>
                <a:lnTo>
                  <a:pt x="38" y="21402"/>
                </a:lnTo>
                <a:lnTo>
                  <a:pt x="69" y="21423"/>
                </a:lnTo>
                <a:lnTo>
                  <a:pt x="138" y="21475"/>
                </a:lnTo>
                <a:lnTo>
                  <a:pt x="238" y="21506"/>
                </a:lnTo>
                <a:lnTo>
                  <a:pt x="354" y="21527"/>
                </a:lnTo>
                <a:lnTo>
                  <a:pt x="484" y="21548"/>
                </a:lnTo>
                <a:lnTo>
                  <a:pt x="623" y="21558"/>
                </a:lnTo>
                <a:lnTo>
                  <a:pt x="769" y="21569"/>
                </a:lnTo>
                <a:lnTo>
                  <a:pt x="1068" y="21558"/>
                </a:lnTo>
                <a:lnTo>
                  <a:pt x="1353" y="21537"/>
                </a:lnTo>
                <a:lnTo>
                  <a:pt x="1591" y="21506"/>
                </a:lnTo>
                <a:lnTo>
                  <a:pt x="1745" y="21475"/>
                </a:lnTo>
                <a:lnTo>
                  <a:pt x="1706" y="21496"/>
                </a:lnTo>
                <a:lnTo>
                  <a:pt x="1699" y="21496"/>
                </a:lnTo>
                <a:lnTo>
                  <a:pt x="1706" y="21506"/>
                </a:lnTo>
                <a:lnTo>
                  <a:pt x="1753" y="21506"/>
                </a:lnTo>
                <a:lnTo>
                  <a:pt x="1837" y="21496"/>
                </a:lnTo>
                <a:lnTo>
                  <a:pt x="1622" y="21558"/>
                </a:lnTo>
                <a:lnTo>
                  <a:pt x="8210" y="21506"/>
                </a:lnTo>
                <a:lnTo>
                  <a:pt x="8163" y="21506"/>
                </a:lnTo>
                <a:lnTo>
                  <a:pt x="8140" y="21496"/>
                </a:lnTo>
                <a:lnTo>
                  <a:pt x="8125" y="21475"/>
                </a:lnTo>
                <a:lnTo>
                  <a:pt x="8294" y="21475"/>
                </a:lnTo>
                <a:lnTo>
                  <a:pt x="8263" y="21485"/>
                </a:lnTo>
                <a:lnTo>
                  <a:pt x="8248" y="21496"/>
                </a:lnTo>
                <a:lnTo>
                  <a:pt x="8240" y="21506"/>
                </a:lnTo>
                <a:lnTo>
                  <a:pt x="8448" y="21506"/>
                </a:lnTo>
                <a:lnTo>
                  <a:pt x="8471" y="21496"/>
                </a:lnTo>
                <a:lnTo>
                  <a:pt x="8432" y="21516"/>
                </a:lnTo>
                <a:lnTo>
                  <a:pt x="8394" y="21527"/>
                </a:lnTo>
                <a:lnTo>
                  <a:pt x="8371" y="21506"/>
                </a:lnTo>
                <a:lnTo>
                  <a:pt x="8356" y="21475"/>
                </a:lnTo>
                <a:lnTo>
                  <a:pt x="8771" y="21475"/>
                </a:lnTo>
                <a:lnTo>
                  <a:pt x="8709" y="21485"/>
                </a:lnTo>
                <a:lnTo>
                  <a:pt x="8540" y="21485"/>
                </a:lnTo>
                <a:lnTo>
                  <a:pt x="8848" y="21506"/>
                </a:lnTo>
                <a:lnTo>
                  <a:pt x="9155" y="21516"/>
                </a:lnTo>
                <a:lnTo>
                  <a:pt x="9770" y="21516"/>
                </a:lnTo>
                <a:lnTo>
                  <a:pt x="10385" y="21485"/>
                </a:lnTo>
                <a:lnTo>
                  <a:pt x="11000" y="21475"/>
                </a:lnTo>
                <a:lnTo>
                  <a:pt x="12184" y="21475"/>
                </a:lnTo>
                <a:lnTo>
                  <a:pt x="12353" y="21485"/>
                </a:lnTo>
                <a:lnTo>
                  <a:pt x="12583" y="21516"/>
                </a:lnTo>
                <a:lnTo>
                  <a:pt x="12852" y="21548"/>
                </a:lnTo>
                <a:lnTo>
                  <a:pt x="13137" y="21579"/>
                </a:lnTo>
                <a:lnTo>
                  <a:pt x="13414" y="21600"/>
                </a:lnTo>
                <a:lnTo>
                  <a:pt x="13667" y="21600"/>
                </a:lnTo>
                <a:lnTo>
                  <a:pt x="13782" y="21590"/>
                </a:lnTo>
                <a:lnTo>
                  <a:pt x="13882" y="21569"/>
                </a:lnTo>
                <a:lnTo>
                  <a:pt x="13959" y="21537"/>
                </a:lnTo>
                <a:lnTo>
                  <a:pt x="14021" y="21485"/>
                </a:lnTo>
                <a:lnTo>
                  <a:pt x="13998" y="21496"/>
                </a:lnTo>
                <a:lnTo>
                  <a:pt x="14013" y="21496"/>
                </a:lnTo>
                <a:lnTo>
                  <a:pt x="13998" y="21496"/>
                </a:lnTo>
                <a:lnTo>
                  <a:pt x="14728" y="21496"/>
                </a:lnTo>
                <a:lnTo>
                  <a:pt x="15335" y="21475"/>
                </a:lnTo>
                <a:lnTo>
                  <a:pt x="15873" y="21464"/>
                </a:lnTo>
                <a:lnTo>
                  <a:pt x="16427" y="21443"/>
                </a:lnTo>
                <a:lnTo>
                  <a:pt x="16996" y="21443"/>
                </a:lnTo>
                <a:lnTo>
                  <a:pt x="17272" y="21454"/>
                </a:lnTo>
                <a:lnTo>
                  <a:pt x="17541" y="21485"/>
                </a:lnTo>
                <a:lnTo>
                  <a:pt x="17518" y="21485"/>
                </a:lnTo>
                <a:lnTo>
                  <a:pt x="17541" y="21485"/>
                </a:lnTo>
                <a:lnTo>
                  <a:pt x="17703" y="21496"/>
                </a:lnTo>
                <a:lnTo>
                  <a:pt x="17918" y="21496"/>
                </a:lnTo>
                <a:lnTo>
                  <a:pt x="18072" y="21485"/>
                </a:lnTo>
                <a:lnTo>
                  <a:pt x="18279" y="21475"/>
                </a:lnTo>
                <a:lnTo>
                  <a:pt x="18495" y="21485"/>
                </a:lnTo>
                <a:lnTo>
                  <a:pt x="18879" y="21516"/>
                </a:lnTo>
                <a:lnTo>
                  <a:pt x="19002" y="21485"/>
                </a:lnTo>
                <a:lnTo>
                  <a:pt x="19133" y="21464"/>
                </a:lnTo>
                <a:lnTo>
                  <a:pt x="19256" y="21454"/>
                </a:lnTo>
                <a:lnTo>
                  <a:pt x="19386" y="21454"/>
                </a:lnTo>
                <a:lnTo>
                  <a:pt x="19640" y="21475"/>
                </a:lnTo>
                <a:lnTo>
                  <a:pt x="19886" y="21496"/>
                </a:lnTo>
                <a:lnTo>
                  <a:pt x="20140" y="21527"/>
                </a:lnTo>
                <a:lnTo>
                  <a:pt x="20393" y="21548"/>
                </a:lnTo>
                <a:lnTo>
                  <a:pt x="20516" y="21548"/>
                </a:lnTo>
                <a:lnTo>
                  <a:pt x="20639" y="21537"/>
                </a:lnTo>
                <a:lnTo>
                  <a:pt x="20762" y="21516"/>
                </a:lnTo>
                <a:lnTo>
                  <a:pt x="20885" y="21485"/>
                </a:lnTo>
                <a:lnTo>
                  <a:pt x="21093" y="21475"/>
                </a:lnTo>
                <a:lnTo>
                  <a:pt x="21269" y="21464"/>
                </a:lnTo>
                <a:lnTo>
                  <a:pt x="21323" y="21464"/>
                </a:lnTo>
                <a:lnTo>
                  <a:pt x="21339" y="21475"/>
                </a:lnTo>
                <a:lnTo>
                  <a:pt x="21416" y="21433"/>
                </a:lnTo>
                <a:lnTo>
                  <a:pt x="21469" y="21402"/>
                </a:lnTo>
                <a:lnTo>
                  <a:pt x="21500" y="21391"/>
                </a:lnTo>
                <a:lnTo>
                  <a:pt x="21523" y="21381"/>
                </a:lnTo>
                <a:lnTo>
                  <a:pt x="21531" y="21339"/>
                </a:lnTo>
                <a:lnTo>
                  <a:pt x="21539" y="21287"/>
                </a:lnTo>
                <a:lnTo>
                  <a:pt x="21539" y="21026"/>
                </a:lnTo>
                <a:lnTo>
                  <a:pt x="21562" y="19606"/>
                </a:lnTo>
                <a:lnTo>
                  <a:pt x="21577" y="18458"/>
                </a:lnTo>
                <a:lnTo>
                  <a:pt x="21600" y="15012"/>
                </a:lnTo>
                <a:lnTo>
                  <a:pt x="21600" y="12935"/>
                </a:lnTo>
                <a:lnTo>
                  <a:pt x="21577" y="10857"/>
                </a:lnTo>
                <a:lnTo>
                  <a:pt x="21554" y="8769"/>
                </a:lnTo>
                <a:lnTo>
                  <a:pt x="21531" y="6692"/>
                </a:lnTo>
                <a:close/>
                <a:moveTo>
                  <a:pt x="161" y="17257"/>
                </a:moveTo>
                <a:lnTo>
                  <a:pt x="154" y="17257"/>
                </a:lnTo>
                <a:lnTo>
                  <a:pt x="161" y="17257"/>
                </a:lnTo>
                <a:close/>
                <a:moveTo>
                  <a:pt x="31" y="21433"/>
                </a:moveTo>
                <a:lnTo>
                  <a:pt x="31" y="21370"/>
                </a:lnTo>
                <a:lnTo>
                  <a:pt x="31" y="21433"/>
                </a:lnTo>
                <a:close/>
                <a:moveTo>
                  <a:pt x="54" y="6045"/>
                </a:moveTo>
                <a:lnTo>
                  <a:pt x="61" y="5972"/>
                </a:lnTo>
                <a:lnTo>
                  <a:pt x="69" y="6013"/>
                </a:lnTo>
                <a:lnTo>
                  <a:pt x="69" y="6024"/>
                </a:lnTo>
                <a:lnTo>
                  <a:pt x="54" y="6045"/>
                </a:lnTo>
                <a:close/>
                <a:moveTo>
                  <a:pt x="161" y="17758"/>
                </a:moveTo>
                <a:lnTo>
                  <a:pt x="138" y="17769"/>
                </a:lnTo>
                <a:lnTo>
                  <a:pt x="123" y="17758"/>
                </a:lnTo>
                <a:lnTo>
                  <a:pt x="115" y="17758"/>
                </a:lnTo>
                <a:lnTo>
                  <a:pt x="108" y="17748"/>
                </a:lnTo>
                <a:lnTo>
                  <a:pt x="108" y="17706"/>
                </a:lnTo>
                <a:lnTo>
                  <a:pt x="115" y="17675"/>
                </a:lnTo>
                <a:lnTo>
                  <a:pt x="138" y="17643"/>
                </a:lnTo>
                <a:lnTo>
                  <a:pt x="146" y="17643"/>
                </a:lnTo>
                <a:lnTo>
                  <a:pt x="161" y="17685"/>
                </a:lnTo>
                <a:lnTo>
                  <a:pt x="161" y="17758"/>
                </a:lnTo>
                <a:lnTo>
                  <a:pt x="154" y="17758"/>
                </a:lnTo>
                <a:lnTo>
                  <a:pt x="154" y="17748"/>
                </a:lnTo>
                <a:lnTo>
                  <a:pt x="161" y="17758"/>
                </a:lnTo>
                <a:close/>
                <a:moveTo>
                  <a:pt x="184" y="17664"/>
                </a:moveTo>
                <a:lnTo>
                  <a:pt x="169" y="17633"/>
                </a:lnTo>
                <a:lnTo>
                  <a:pt x="169" y="17622"/>
                </a:lnTo>
                <a:lnTo>
                  <a:pt x="192" y="17654"/>
                </a:lnTo>
                <a:lnTo>
                  <a:pt x="208" y="17685"/>
                </a:lnTo>
                <a:lnTo>
                  <a:pt x="200" y="17685"/>
                </a:lnTo>
                <a:lnTo>
                  <a:pt x="184" y="17664"/>
                </a:lnTo>
                <a:lnTo>
                  <a:pt x="184" y="17675"/>
                </a:lnTo>
                <a:lnTo>
                  <a:pt x="184" y="17664"/>
                </a:lnTo>
                <a:close/>
                <a:moveTo>
                  <a:pt x="215" y="6253"/>
                </a:moveTo>
                <a:lnTo>
                  <a:pt x="223" y="6233"/>
                </a:lnTo>
                <a:lnTo>
                  <a:pt x="215" y="6253"/>
                </a:lnTo>
                <a:close/>
                <a:moveTo>
                  <a:pt x="853" y="324"/>
                </a:moveTo>
                <a:lnTo>
                  <a:pt x="846" y="324"/>
                </a:lnTo>
                <a:lnTo>
                  <a:pt x="853" y="324"/>
                </a:lnTo>
                <a:close/>
                <a:moveTo>
                  <a:pt x="246" y="19669"/>
                </a:moveTo>
                <a:lnTo>
                  <a:pt x="238" y="19648"/>
                </a:lnTo>
                <a:lnTo>
                  <a:pt x="246" y="19669"/>
                </a:lnTo>
                <a:close/>
                <a:moveTo>
                  <a:pt x="369" y="17643"/>
                </a:moveTo>
                <a:lnTo>
                  <a:pt x="369" y="17612"/>
                </a:lnTo>
                <a:lnTo>
                  <a:pt x="377" y="17633"/>
                </a:lnTo>
                <a:lnTo>
                  <a:pt x="377" y="17654"/>
                </a:lnTo>
                <a:lnTo>
                  <a:pt x="369" y="17643"/>
                </a:lnTo>
                <a:lnTo>
                  <a:pt x="377" y="17643"/>
                </a:lnTo>
                <a:lnTo>
                  <a:pt x="369" y="17643"/>
                </a:lnTo>
                <a:close/>
                <a:moveTo>
                  <a:pt x="407" y="17006"/>
                </a:moveTo>
                <a:lnTo>
                  <a:pt x="400" y="17017"/>
                </a:lnTo>
                <a:lnTo>
                  <a:pt x="407" y="17006"/>
                </a:lnTo>
                <a:lnTo>
                  <a:pt x="415" y="17006"/>
                </a:lnTo>
                <a:lnTo>
                  <a:pt x="407" y="17006"/>
                </a:lnTo>
                <a:lnTo>
                  <a:pt x="400" y="17017"/>
                </a:lnTo>
                <a:lnTo>
                  <a:pt x="407" y="17006"/>
                </a:lnTo>
                <a:lnTo>
                  <a:pt x="415" y="17006"/>
                </a:lnTo>
                <a:lnTo>
                  <a:pt x="407" y="17006"/>
                </a:lnTo>
                <a:close/>
                <a:moveTo>
                  <a:pt x="500" y="543"/>
                </a:moveTo>
                <a:lnTo>
                  <a:pt x="415" y="585"/>
                </a:lnTo>
                <a:lnTo>
                  <a:pt x="530" y="532"/>
                </a:lnTo>
                <a:lnTo>
                  <a:pt x="500" y="543"/>
                </a:lnTo>
                <a:lnTo>
                  <a:pt x="492" y="543"/>
                </a:lnTo>
                <a:lnTo>
                  <a:pt x="500" y="543"/>
                </a:lnTo>
                <a:close/>
                <a:moveTo>
                  <a:pt x="615" y="16923"/>
                </a:moveTo>
                <a:lnTo>
                  <a:pt x="584" y="16902"/>
                </a:lnTo>
                <a:lnTo>
                  <a:pt x="577" y="16871"/>
                </a:lnTo>
                <a:lnTo>
                  <a:pt x="584" y="16860"/>
                </a:lnTo>
                <a:lnTo>
                  <a:pt x="607" y="16850"/>
                </a:lnTo>
                <a:lnTo>
                  <a:pt x="623" y="16850"/>
                </a:lnTo>
                <a:lnTo>
                  <a:pt x="638" y="16860"/>
                </a:lnTo>
                <a:lnTo>
                  <a:pt x="638" y="16881"/>
                </a:lnTo>
                <a:lnTo>
                  <a:pt x="615" y="16923"/>
                </a:lnTo>
                <a:lnTo>
                  <a:pt x="615" y="16913"/>
                </a:lnTo>
                <a:lnTo>
                  <a:pt x="623" y="16913"/>
                </a:lnTo>
                <a:lnTo>
                  <a:pt x="615" y="16923"/>
                </a:lnTo>
                <a:close/>
                <a:moveTo>
                  <a:pt x="630" y="16965"/>
                </a:moveTo>
                <a:close/>
                <a:moveTo>
                  <a:pt x="669" y="574"/>
                </a:moveTo>
                <a:lnTo>
                  <a:pt x="715" y="543"/>
                </a:lnTo>
                <a:lnTo>
                  <a:pt x="738" y="543"/>
                </a:lnTo>
                <a:lnTo>
                  <a:pt x="738" y="553"/>
                </a:lnTo>
                <a:lnTo>
                  <a:pt x="730" y="564"/>
                </a:lnTo>
                <a:lnTo>
                  <a:pt x="669" y="574"/>
                </a:lnTo>
                <a:lnTo>
                  <a:pt x="676" y="574"/>
                </a:lnTo>
                <a:lnTo>
                  <a:pt x="669" y="574"/>
                </a:lnTo>
                <a:close/>
                <a:moveTo>
                  <a:pt x="730" y="20974"/>
                </a:moveTo>
                <a:lnTo>
                  <a:pt x="730" y="20984"/>
                </a:lnTo>
                <a:lnTo>
                  <a:pt x="730" y="20974"/>
                </a:lnTo>
                <a:close/>
                <a:moveTo>
                  <a:pt x="746" y="17247"/>
                </a:moveTo>
                <a:lnTo>
                  <a:pt x="769" y="17184"/>
                </a:lnTo>
                <a:lnTo>
                  <a:pt x="784" y="17226"/>
                </a:lnTo>
                <a:lnTo>
                  <a:pt x="784" y="17257"/>
                </a:lnTo>
                <a:lnTo>
                  <a:pt x="776" y="17278"/>
                </a:lnTo>
                <a:lnTo>
                  <a:pt x="769" y="17278"/>
                </a:lnTo>
                <a:lnTo>
                  <a:pt x="746" y="17247"/>
                </a:lnTo>
                <a:lnTo>
                  <a:pt x="753" y="17247"/>
                </a:lnTo>
                <a:lnTo>
                  <a:pt x="753" y="17257"/>
                </a:lnTo>
                <a:lnTo>
                  <a:pt x="746" y="17247"/>
                </a:lnTo>
                <a:close/>
                <a:moveTo>
                  <a:pt x="815" y="20974"/>
                </a:moveTo>
                <a:lnTo>
                  <a:pt x="815" y="20942"/>
                </a:lnTo>
                <a:lnTo>
                  <a:pt x="807" y="20963"/>
                </a:lnTo>
                <a:lnTo>
                  <a:pt x="799" y="21047"/>
                </a:lnTo>
                <a:lnTo>
                  <a:pt x="799" y="21099"/>
                </a:lnTo>
                <a:lnTo>
                  <a:pt x="815" y="20974"/>
                </a:lnTo>
                <a:lnTo>
                  <a:pt x="815" y="20984"/>
                </a:lnTo>
                <a:lnTo>
                  <a:pt x="815" y="20974"/>
                </a:lnTo>
                <a:close/>
                <a:moveTo>
                  <a:pt x="769" y="428"/>
                </a:moveTo>
                <a:lnTo>
                  <a:pt x="815" y="418"/>
                </a:lnTo>
                <a:lnTo>
                  <a:pt x="861" y="418"/>
                </a:lnTo>
                <a:lnTo>
                  <a:pt x="769" y="428"/>
                </a:lnTo>
                <a:lnTo>
                  <a:pt x="792" y="428"/>
                </a:lnTo>
                <a:lnTo>
                  <a:pt x="769" y="428"/>
                </a:lnTo>
                <a:close/>
                <a:moveTo>
                  <a:pt x="930" y="17946"/>
                </a:moveTo>
                <a:lnTo>
                  <a:pt x="907" y="17936"/>
                </a:lnTo>
                <a:lnTo>
                  <a:pt x="899" y="17925"/>
                </a:lnTo>
                <a:lnTo>
                  <a:pt x="899" y="17915"/>
                </a:lnTo>
                <a:lnTo>
                  <a:pt x="922" y="17915"/>
                </a:lnTo>
                <a:lnTo>
                  <a:pt x="930" y="17925"/>
                </a:lnTo>
                <a:lnTo>
                  <a:pt x="930" y="17946"/>
                </a:lnTo>
                <a:lnTo>
                  <a:pt x="922" y="17946"/>
                </a:lnTo>
                <a:lnTo>
                  <a:pt x="922" y="17936"/>
                </a:lnTo>
                <a:lnTo>
                  <a:pt x="930" y="17936"/>
                </a:lnTo>
                <a:lnTo>
                  <a:pt x="930" y="17946"/>
                </a:lnTo>
                <a:close/>
                <a:moveTo>
                  <a:pt x="999" y="21224"/>
                </a:moveTo>
                <a:lnTo>
                  <a:pt x="976" y="21193"/>
                </a:lnTo>
                <a:lnTo>
                  <a:pt x="961" y="21151"/>
                </a:lnTo>
                <a:lnTo>
                  <a:pt x="961" y="21120"/>
                </a:lnTo>
                <a:lnTo>
                  <a:pt x="969" y="21109"/>
                </a:lnTo>
                <a:lnTo>
                  <a:pt x="976" y="21130"/>
                </a:lnTo>
                <a:lnTo>
                  <a:pt x="999" y="21224"/>
                </a:lnTo>
                <a:lnTo>
                  <a:pt x="992" y="21214"/>
                </a:lnTo>
                <a:lnTo>
                  <a:pt x="999" y="21224"/>
                </a:lnTo>
                <a:close/>
                <a:moveTo>
                  <a:pt x="1145" y="18802"/>
                </a:moveTo>
                <a:lnTo>
                  <a:pt x="1145" y="18833"/>
                </a:lnTo>
                <a:lnTo>
                  <a:pt x="1138" y="18865"/>
                </a:lnTo>
                <a:lnTo>
                  <a:pt x="1107" y="18886"/>
                </a:lnTo>
                <a:lnTo>
                  <a:pt x="1076" y="18886"/>
                </a:lnTo>
                <a:lnTo>
                  <a:pt x="1038" y="18875"/>
                </a:lnTo>
                <a:lnTo>
                  <a:pt x="1022" y="18802"/>
                </a:lnTo>
                <a:lnTo>
                  <a:pt x="1022" y="18719"/>
                </a:lnTo>
                <a:lnTo>
                  <a:pt x="1030" y="18646"/>
                </a:lnTo>
                <a:lnTo>
                  <a:pt x="1053" y="18562"/>
                </a:lnTo>
                <a:lnTo>
                  <a:pt x="1076" y="18562"/>
                </a:lnTo>
                <a:lnTo>
                  <a:pt x="1099" y="18583"/>
                </a:lnTo>
                <a:lnTo>
                  <a:pt x="1115" y="18614"/>
                </a:lnTo>
                <a:lnTo>
                  <a:pt x="1130" y="18656"/>
                </a:lnTo>
                <a:lnTo>
                  <a:pt x="1153" y="18781"/>
                </a:lnTo>
                <a:lnTo>
                  <a:pt x="1145" y="18802"/>
                </a:lnTo>
                <a:lnTo>
                  <a:pt x="1153" y="18781"/>
                </a:lnTo>
                <a:lnTo>
                  <a:pt x="1145" y="18802"/>
                </a:lnTo>
                <a:close/>
                <a:moveTo>
                  <a:pt x="1168" y="2036"/>
                </a:moveTo>
                <a:lnTo>
                  <a:pt x="1176" y="2025"/>
                </a:lnTo>
                <a:lnTo>
                  <a:pt x="1168" y="2036"/>
                </a:lnTo>
                <a:lnTo>
                  <a:pt x="1176" y="2036"/>
                </a:lnTo>
                <a:lnTo>
                  <a:pt x="1168" y="2036"/>
                </a:lnTo>
                <a:close/>
                <a:moveTo>
                  <a:pt x="2544" y="867"/>
                </a:moveTo>
                <a:lnTo>
                  <a:pt x="2567" y="887"/>
                </a:lnTo>
                <a:lnTo>
                  <a:pt x="2544" y="887"/>
                </a:lnTo>
                <a:lnTo>
                  <a:pt x="2529" y="877"/>
                </a:lnTo>
                <a:lnTo>
                  <a:pt x="2529" y="867"/>
                </a:lnTo>
                <a:lnTo>
                  <a:pt x="2544" y="867"/>
                </a:lnTo>
                <a:lnTo>
                  <a:pt x="2552" y="877"/>
                </a:lnTo>
                <a:lnTo>
                  <a:pt x="2544" y="877"/>
                </a:lnTo>
                <a:lnTo>
                  <a:pt x="2544" y="867"/>
                </a:lnTo>
                <a:close/>
                <a:moveTo>
                  <a:pt x="2245" y="1326"/>
                </a:moveTo>
                <a:lnTo>
                  <a:pt x="2245" y="1336"/>
                </a:lnTo>
                <a:lnTo>
                  <a:pt x="2245" y="1326"/>
                </a:lnTo>
                <a:close/>
                <a:moveTo>
                  <a:pt x="1999" y="940"/>
                </a:moveTo>
                <a:lnTo>
                  <a:pt x="2075" y="887"/>
                </a:lnTo>
                <a:lnTo>
                  <a:pt x="2099" y="877"/>
                </a:lnTo>
                <a:lnTo>
                  <a:pt x="2129" y="887"/>
                </a:lnTo>
                <a:lnTo>
                  <a:pt x="2160" y="908"/>
                </a:lnTo>
                <a:lnTo>
                  <a:pt x="2183" y="940"/>
                </a:lnTo>
                <a:lnTo>
                  <a:pt x="2191" y="971"/>
                </a:lnTo>
                <a:lnTo>
                  <a:pt x="2175" y="1013"/>
                </a:lnTo>
                <a:lnTo>
                  <a:pt x="2129" y="1013"/>
                </a:lnTo>
                <a:lnTo>
                  <a:pt x="2091" y="1002"/>
                </a:lnTo>
                <a:lnTo>
                  <a:pt x="2014" y="960"/>
                </a:lnTo>
                <a:lnTo>
                  <a:pt x="1999" y="940"/>
                </a:lnTo>
                <a:lnTo>
                  <a:pt x="1991" y="940"/>
                </a:lnTo>
                <a:lnTo>
                  <a:pt x="1999" y="940"/>
                </a:lnTo>
                <a:lnTo>
                  <a:pt x="2006" y="929"/>
                </a:lnTo>
                <a:lnTo>
                  <a:pt x="1999" y="940"/>
                </a:lnTo>
                <a:close/>
                <a:moveTo>
                  <a:pt x="2075" y="1305"/>
                </a:moveTo>
                <a:lnTo>
                  <a:pt x="2068" y="1326"/>
                </a:lnTo>
                <a:lnTo>
                  <a:pt x="2075" y="1326"/>
                </a:lnTo>
                <a:lnTo>
                  <a:pt x="2114" y="1315"/>
                </a:lnTo>
                <a:lnTo>
                  <a:pt x="2137" y="1305"/>
                </a:lnTo>
                <a:lnTo>
                  <a:pt x="2075" y="1305"/>
                </a:lnTo>
                <a:close/>
                <a:moveTo>
                  <a:pt x="1845" y="8550"/>
                </a:moveTo>
                <a:lnTo>
                  <a:pt x="1822" y="8561"/>
                </a:lnTo>
                <a:lnTo>
                  <a:pt x="1845" y="8550"/>
                </a:lnTo>
                <a:close/>
                <a:moveTo>
                  <a:pt x="1822" y="8801"/>
                </a:moveTo>
                <a:lnTo>
                  <a:pt x="1845" y="8790"/>
                </a:lnTo>
                <a:lnTo>
                  <a:pt x="1876" y="8790"/>
                </a:lnTo>
                <a:lnTo>
                  <a:pt x="1937" y="8811"/>
                </a:lnTo>
                <a:lnTo>
                  <a:pt x="1960" y="8843"/>
                </a:lnTo>
                <a:lnTo>
                  <a:pt x="1983" y="8895"/>
                </a:lnTo>
                <a:lnTo>
                  <a:pt x="1991" y="8968"/>
                </a:lnTo>
                <a:lnTo>
                  <a:pt x="1968" y="8999"/>
                </a:lnTo>
                <a:lnTo>
                  <a:pt x="1952" y="9010"/>
                </a:lnTo>
                <a:lnTo>
                  <a:pt x="1937" y="8999"/>
                </a:lnTo>
                <a:lnTo>
                  <a:pt x="1914" y="8978"/>
                </a:lnTo>
                <a:lnTo>
                  <a:pt x="1891" y="8936"/>
                </a:lnTo>
                <a:lnTo>
                  <a:pt x="1845" y="8843"/>
                </a:lnTo>
                <a:lnTo>
                  <a:pt x="1822" y="8801"/>
                </a:lnTo>
                <a:close/>
                <a:moveTo>
                  <a:pt x="1791" y="6671"/>
                </a:moveTo>
                <a:lnTo>
                  <a:pt x="1776" y="6692"/>
                </a:lnTo>
                <a:lnTo>
                  <a:pt x="1791" y="6671"/>
                </a:lnTo>
                <a:close/>
                <a:moveTo>
                  <a:pt x="1714" y="1044"/>
                </a:moveTo>
                <a:lnTo>
                  <a:pt x="1745" y="1054"/>
                </a:lnTo>
                <a:lnTo>
                  <a:pt x="1753" y="1075"/>
                </a:lnTo>
                <a:lnTo>
                  <a:pt x="1745" y="1086"/>
                </a:lnTo>
                <a:lnTo>
                  <a:pt x="1730" y="1096"/>
                </a:lnTo>
                <a:lnTo>
                  <a:pt x="1683" y="1107"/>
                </a:lnTo>
                <a:lnTo>
                  <a:pt x="1645" y="1107"/>
                </a:lnTo>
                <a:lnTo>
                  <a:pt x="1653" y="1096"/>
                </a:lnTo>
                <a:lnTo>
                  <a:pt x="1645" y="1096"/>
                </a:lnTo>
                <a:lnTo>
                  <a:pt x="1630" y="1075"/>
                </a:lnTo>
                <a:lnTo>
                  <a:pt x="1576" y="1034"/>
                </a:lnTo>
                <a:lnTo>
                  <a:pt x="1568" y="1023"/>
                </a:lnTo>
                <a:lnTo>
                  <a:pt x="1576" y="1013"/>
                </a:lnTo>
                <a:lnTo>
                  <a:pt x="1714" y="1044"/>
                </a:lnTo>
                <a:lnTo>
                  <a:pt x="1706" y="1044"/>
                </a:lnTo>
                <a:lnTo>
                  <a:pt x="1714" y="1044"/>
                </a:lnTo>
                <a:close/>
                <a:moveTo>
                  <a:pt x="1560" y="1002"/>
                </a:moveTo>
                <a:lnTo>
                  <a:pt x="1568" y="1013"/>
                </a:lnTo>
                <a:lnTo>
                  <a:pt x="1560" y="1002"/>
                </a:lnTo>
                <a:close/>
                <a:moveTo>
                  <a:pt x="1468" y="2046"/>
                </a:moveTo>
                <a:lnTo>
                  <a:pt x="1484" y="2088"/>
                </a:lnTo>
                <a:lnTo>
                  <a:pt x="1484" y="2098"/>
                </a:lnTo>
                <a:lnTo>
                  <a:pt x="1460" y="2098"/>
                </a:lnTo>
                <a:lnTo>
                  <a:pt x="1445" y="2078"/>
                </a:lnTo>
                <a:lnTo>
                  <a:pt x="1422" y="2057"/>
                </a:lnTo>
                <a:lnTo>
                  <a:pt x="1422" y="2036"/>
                </a:lnTo>
                <a:lnTo>
                  <a:pt x="1430" y="2036"/>
                </a:lnTo>
                <a:lnTo>
                  <a:pt x="1468" y="2046"/>
                </a:lnTo>
                <a:lnTo>
                  <a:pt x="1468" y="2057"/>
                </a:lnTo>
                <a:lnTo>
                  <a:pt x="1460" y="2046"/>
                </a:lnTo>
                <a:lnTo>
                  <a:pt x="1468" y="2046"/>
                </a:lnTo>
                <a:close/>
                <a:moveTo>
                  <a:pt x="1230" y="1921"/>
                </a:moveTo>
                <a:lnTo>
                  <a:pt x="1253" y="1900"/>
                </a:lnTo>
                <a:lnTo>
                  <a:pt x="1253" y="1910"/>
                </a:lnTo>
                <a:lnTo>
                  <a:pt x="1238" y="1931"/>
                </a:lnTo>
                <a:lnTo>
                  <a:pt x="1230" y="1921"/>
                </a:lnTo>
                <a:lnTo>
                  <a:pt x="1238" y="1921"/>
                </a:lnTo>
                <a:lnTo>
                  <a:pt x="1230" y="1921"/>
                </a:lnTo>
                <a:close/>
                <a:moveTo>
                  <a:pt x="1253" y="19648"/>
                </a:moveTo>
                <a:lnTo>
                  <a:pt x="1261" y="19627"/>
                </a:lnTo>
                <a:lnTo>
                  <a:pt x="1253" y="19648"/>
                </a:lnTo>
                <a:close/>
                <a:moveTo>
                  <a:pt x="1314" y="19470"/>
                </a:moveTo>
                <a:lnTo>
                  <a:pt x="1330" y="19522"/>
                </a:lnTo>
                <a:lnTo>
                  <a:pt x="1291" y="19449"/>
                </a:lnTo>
                <a:lnTo>
                  <a:pt x="1268" y="19387"/>
                </a:lnTo>
                <a:lnTo>
                  <a:pt x="1253" y="19335"/>
                </a:lnTo>
                <a:lnTo>
                  <a:pt x="1253" y="19314"/>
                </a:lnTo>
                <a:lnTo>
                  <a:pt x="1268" y="19293"/>
                </a:lnTo>
                <a:lnTo>
                  <a:pt x="1284" y="19293"/>
                </a:lnTo>
                <a:lnTo>
                  <a:pt x="1299" y="19303"/>
                </a:lnTo>
                <a:lnTo>
                  <a:pt x="1314" y="19335"/>
                </a:lnTo>
                <a:lnTo>
                  <a:pt x="1338" y="19429"/>
                </a:lnTo>
                <a:lnTo>
                  <a:pt x="1330" y="19460"/>
                </a:lnTo>
                <a:lnTo>
                  <a:pt x="1330" y="19470"/>
                </a:lnTo>
                <a:lnTo>
                  <a:pt x="1314" y="19470"/>
                </a:lnTo>
                <a:lnTo>
                  <a:pt x="1322" y="19491"/>
                </a:lnTo>
                <a:lnTo>
                  <a:pt x="1314" y="19470"/>
                </a:lnTo>
                <a:close/>
                <a:moveTo>
                  <a:pt x="1414" y="18739"/>
                </a:moveTo>
                <a:lnTo>
                  <a:pt x="1376" y="18552"/>
                </a:lnTo>
                <a:lnTo>
                  <a:pt x="1399" y="18552"/>
                </a:lnTo>
                <a:lnTo>
                  <a:pt x="1414" y="18562"/>
                </a:lnTo>
                <a:lnTo>
                  <a:pt x="1430" y="18625"/>
                </a:lnTo>
                <a:lnTo>
                  <a:pt x="1422" y="18698"/>
                </a:lnTo>
                <a:lnTo>
                  <a:pt x="1414" y="18739"/>
                </a:lnTo>
                <a:lnTo>
                  <a:pt x="1399" y="18729"/>
                </a:lnTo>
                <a:lnTo>
                  <a:pt x="1414" y="18739"/>
                </a:lnTo>
                <a:close/>
                <a:moveTo>
                  <a:pt x="1399" y="18364"/>
                </a:moveTo>
                <a:lnTo>
                  <a:pt x="1414" y="18374"/>
                </a:lnTo>
                <a:lnTo>
                  <a:pt x="1399" y="18364"/>
                </a:lnTo>
                <a:close/>
                <a:moveTo>
                  <a:pt x="1453" y="18228"/>
                </a:moveTo>
                <a:lnTo>
                  <a:pt x="1445" y="18228"/>
                </a:lnTo>
                <a:lnTo>
                  <a:pt x="1414" y="18197"/>
                </a:lnTo>
                <a:lnTo>
                  <a:pt x="1399" y="18134"/>
                </a:lnTo>
                <a:lnTo>
                  <a:pt x="1399" y="18103"/>
                </a:lnTo>
                <a:lnTo>
                  <a:pt x="1407" y="18061"/>
                </a:lnTo>
                <a:lnTo>
                  <a:pt x="1430" y="18061"/>
                </a:lnTo>
                <a:lnTo>
                  <a:pt x="1445" y="18071"/>
                </a:lnTo>
                <a:lnTo>
                  <a:pt x="1453" y="18103"/>
                </a:lnTo>
                <a:lnTo>
                  <a:pt x="1453" y="18228"/>
                </a:lnTo>
                <a:lnTo>
                  <a:pt x="1460" y="18238"/>
                </a:lnTo>
                <a:lnTo>
                  <a:pt x="1453" y="18228"/>
                </a:lnTo>
                <a:close/>
                <a:moveTo>
                  <a:pt x="1491" y="17988"/>
                </a:moveTo>
                <a:lnTo>
                  <a:pt x="1468" y="17967"/>
                </a:lnTo>
                <a:lnTo>
                  <a:pt x="1453" y="17946"/>
                </a:lnTo>
                <a:lnTo>
                  <a:pt x="1445" y="17904"/>
                </a:lnTo>
                <a:lnTo>
                  <a:pt x="1437" y="17852"/>
                </a:lnTo>
                <a:lnTo>
                  <a:pt x="1437" y="17779"/>
                </a:lnTo>
                <a:lnTo>
                  <a:pt x="1445" y="17758"/>
                </a:lnTo>
                <a:lnTo>
                  <a:pt x="1460" y="17769"/>
                </a:lnTo>
                <a:lnTo>
                  <a:pt x="1484" y="17821"/>
                </a:lnTo>
                <a:lnTo>
                  <a:pt x="1499" y="17873"/>
                </a:lnTo>
                <a:lnTo>
                  <a:pt x="1499" y="17925"/>
                </a:lnTo>
                <a:lnTo>
                  <a:pt x="1491" y="17988"/>
                </a:lnTo>
                <a:lnTo>
                  <a:pt x="1484" y="17977"/>
                </a:lnTo>
                <a:lnTo>
                  <a:pt x="1491" y="17977"/>
                </a:lnTo>
                <a:lnTo>
                  <a:pt x="1491" y="17988"/>
                </a:lnTo>
                <a:close/>
                <a:moveTo>
                  <a:pt x="1376" y="11974"/>
                </a:moveTo>
                <a:lnTo>
                  <a:pt x="1376" y="11933"/>
                </a:lnTo>
                <a:lnTo>
                  <a:pt x="1391" y="11891"/>
                </a:lnTo>
                <a:lnTo>
                  <a:pt x="1407" y="11881"/>
                </a:lnTo>
                <a:lnTo>
                  <a:pt x="1445" y="11881"/>
                </a:lnTo>
                <a:lnTo>
                  <a:pt x="1484" y="11901"/>
                </a:lnTo>
                <a:lnTo>
                  <a:pt x="1530" y="11943"/>
                </a:lnTo>
                <a:lnTo>
                  <a:pt x="1568" y="11995"/>
                </a:lnTo>
                <a:lnTo>
                  <a:pt x="1591" y="12058"/>
                </a:lnTo>
                <a:lnTo>
                  <a:pt x="1599" y="12110"/>
                </a:lnTo>
                <a:lnTo>
                  <a:pt x="1537" y="12100"/>
                </a:lnTo>
                <a:lnTo>
                  <a:pt x="1476" y="12068"/>
                </a:lnTo>
                <a:lnTo>
                  <a:pt x="1422" y="12027"/>
                </a:lnTo>
                <a:lnTo>
                  <a:pt x="1376" y="11974"/>
                </a:lnTo>
                <a:lnTo>
                  <a:pt x="1376" y="11964"/>
                </a:lnTo>
                <a:lnTo>
                  <a:pt x="1384" y="11954"/>
                </a:lnTo>
                <a:lnTo>
                  <a:pt x="1399" y="11995"/>
                </a:lnTo>
                <a:lnTo>
                  <a:pt x="1391" y="11985"/>
                </a:lnTo>
                <a:lnTo>
                  <a:pt x="1376" y="11974"/>
                </a:lnTo>
                <a:close/>
                <a:moveTo>
                  <a:pt x="1645" y="16056"/>
                </a:moveTo>
                <a:lnTo>
                  <a:pt x="1614" y="16067"/>
                </a:lnTo>
                <a:lnTo>
                  <a:pt x="1645" y="16056"/>
                </a:lnTo>
                <a:close/>
                <a:moveTo>
                  <a:pt x="1660" y="6953"/>
                </a:moveTo>
                <a:lnTo>
                  <a:pt x="1691" y="6890"/>
                </a:lnTo>
                <a:lnTo>
                  <a:pt x="1714" y="6828"/>
                </a:lnTo>
                <a:lnTo>
                  <a:pt x="1706" y="6807"/>
                </a:lnTo>
                <a:lnTo>
                  <a:pt x="1737" y="6849"/>
                </a:lnTo>
                <a:lnTo>
                  <a:pt x="1760" y="6890"/>
                </a:lnTo>
                <a:lnTo>
                  <a:pt x="1776" y="6922"/>
                </a:lnTo>
                <a:lnTo>
                  <a:pt x="1783" y="6963"/>
                </a:lnTo>
                <a:lnTo>
                  <a:pt x="1791" y="7036"/>
                </a:lnTo>
                <a:lnTo>
                  <a:pt x="1783" y="7099"/>
                </a:lnTo>
                <a:lnTo>
                  <a:pt x="1776" y="7120"/>
                </a:lnTo>
                <a:lnTo>
                  <a:pt x="1760" y="7130"/>
                </a:lnTo>
                <a:lnTo>
                  <a:pt x="1745" y="7130"/>
                </a:lnTo>
                <a:lnTo>
                  <a:pt x="1730" y="7120"/>
                </a:lnTo>
                <a:lnTo>
                  <a:pt x="1691" y="7068"/>
                </a:lnTo>
                <a:lnTo>
                  <a:pt x="1676" y="7016"/>
                </a:lnTo>
                <a:lnTo>
                  <a:pt x="1660" y="6953"/>
                </a:lnTo>
                <a:lnTo>
                  <a:pt x="1660" y="6963"/>
                </a:lnTo>
                <a:lnTo>
                  <a:pt x="1660" y="6953"/>
                </a:lnTo>
                <a:close/>
                <a:moveTo>
                  <a:pt x="1683" y="16652"/>
                </a:moveTo>
                <a:lnTo>
                  <a:pt x="1683" y="16641"/>
                </a:lnTo>
                <a:lnTo>
                  <a:pt x="1683" y="16652"/>
                </a:lnTo>
                <a:close/>
                <a:moveTo>
                  <a:pt x="1676" y="8164"/>
                </a:moveTo>
                <a:lnTo>
                  <a:pt x="1683" y="8080"/>
                </a:lnTo>
                <a:lnTo>
                  <a:pt x="1691" y="8049"/>
                </a:lnTo>
                <a:lnTo>
                  <a:pt x="1699" y="8039"/>
                </a:lnTo>
                <a:lnTo>
                  <a:pt x="1714" y="8039"/>
                </a:lnTo>
                <a:lnTo>
                  <a:pt x="1737" y="8070"/>
                </a:lnTo>
                <a:lnTo>
                  <a:pt x="1760" y="8112"/>
                </a:lnTo>
                <a:lnTo>
                  <a:pt x="1783" y="8174"/>
                </a:lnTo>
                <a:lnTo>
                  <a:pt x="1799" y="8227"/>
                </a:lnTo>
                <a:lnTo>
                  <a:pt x="1799" y="8268"/>
                </a:lnTo>
                <a:lnTo>
                  <a:pt x="1753" y="8279"/>
                </a:lnTo>
                <a:lnTo>
                  <a:pt x="1737" y="8279"/>
                </a:lnTo>
                <a:lnTo>
                  <a:pt x="1714" y="8268"/>
                </a:lnTo>
                <a:lnTo>
                  <a:pt x="1706" y="8247"/>
                </a:lnTo>
                <a:lnTo>
                  <a:pt x="1691" y="8227"/>
                </a:lnTo>
                <a:lnTo>
                  <a:pt x="1676" y="8164"/>
                </a:lnTo>
                <a:lnTo>
                  <a:pt x="1683" y="8154"/>
                </a:lnTo>
                <a:lnTo>
                  <a:pt x="1683" y="8174"/>
                </a:lnTo>
                <a:lnTo>
                  <a:pt x="1676" y="8164"/>
                </a:lnTo>
                <a:close/>
                <a:moveTo>
                  <a:pt x="1906" y="21485"/>
                </a:moveTo>
                <a:lnTo>
                  <a:pt x="1776" y="21475"/>
                </a:lnTo>
                <a:lnTo>
                  <a:pt x="1945" y="21464"/>
                </a:lnTo>
                <a:lnTo>
                  <a:pt x="1991" y="21475"/>
                </a:lnTo>
                <a:lnTo>
                  <a:pt x="1906" y="21485"/>
                </a:lnTo>
                <a:lnTo>
                  <a:pt x="1891" y="21485"/>
                </a:lnTo>
                <a:lnTo>
                  <a:pt x="1906" y="21485"/>
                </a:lnTo>
                <a:close/>
                <a:moveTo>
                  <a:pt x="2114" y="9427"/>
                </a:moveTo>
                <a:lnTo>
                  <a:pt x="2068" y="9406"/>
                </a:lnTo>
                <a:lnTo>
                  <a:pt x="2006" y="9365"/>
                </a:lnTo>
                <a:lnTo>
                  <a:pt x="1983" y="9333"/>
                </a:lnTo>
                <a:lnTo>
                  <a:pt x="1952" y="9260"/>
                </a:lnTo>
                <a:lnTo>
                  <a:pt x="1922" y="9177"/>
                </a:lnTo>
                <a:lnTo>
                  <a:pt x="1937" y="9177"/>
                </a:lnTo>
                <a:lnTo>
                  <a:pt x="1960" y="9166"/>
                </a:lnTo>
                <a:lnTo>
                  <a:pt x="1999" y="9187"/>
                </a:lnTo>
                <a:lnTo>
                  <a:pt x="2045" y="9229"/>
                </a:lnTo>
                <a:lnTo>
                  <a:pt x="2091" y="9281"/>
                </a:lnTo>
                <a:lnTo>
                  <a:pt x="2122" y="9333"/>
                </a:lnTo>
                <a:lnTo>
                  <a:pt x="2145" y="9375"/>
                </a:lnTo>
                <a:lnTo>
                  <a:pt x="2145" y="9406"/>
                </a:lnTo>
                <a:lnTo>
                  <a:pt x="2114" y="9427"/>
                </a:lnTo>
                <a:lnTo>
                  <a:pt x="2099" y="9417"/>
                </a:lnTo>
                <a:lnTo>
                  <a:pt x="2122" y="9417"/>
                </a:lnTo>
                <a:lnTo>
                  <a:pt x="2114" y="9427"/>
                </a:lnTo>
                <a:close/>
                <a:moveTo>
                  <a:pt x="2206" y="20013"/>
                </a:moveTo>
                <a:lnTo>
                  <a:pt x="2183" y="20003"/>
                </a:lnTo>
                <a:lnTo>
                  <a:pt x="2183" y="19992"/>
                </a:lnTo>
                <a:lnTo>
                  <a:pt x="2191" y="19992"/>
                </a:lnTo>
                <a:lnTo>
                  <a:pt x="2214" y="20003"/>
                </a:lnTo>
                <a:lnTo>
                  <a:pt x="2214" y="20013"/>
                </a:lnTo>
                <a:lnTo>
                  <a:pt x="2206" y="20013"/>
                </a:lnTo>
                <a:close/>
                <a:moveTo>
                  <a:pt x="2152" y="7861"/>
                </a:moveTo>
                <a:lnTo>
                  <a:pt x="2160" y="7819"/>
                </a:lnTo>
                <a:lnTo>
                  <a:pt x="2152" y="7778"/>
                </a:lnTo>
                <a:lnTo>
                  <a:pt x="2145" y="7746"/>
                </a:lnTo>
                <a:lnTo>
                  <a:pt x="2114" y="7684"/>
                </a:lnTo>
                <a:lnTo>
                  <a:pt x="2106" y="7642"/>
                </a:lnTo>
                <a:lnTo>
                  <a:pt x="2106" y="7590"/>
                </a:lnTo>
                <a:lnTo>
                  <a:pt x="2129" y="7506"/>
                </a:lnTo>
                <a:lnTo>
                  <a:pt x="2191" y="7517"/>
                </a:lnTo>
                <a:lnTo>
                  <a:pt x="2237" y="7485"/>
                </a:lnTo>
                <a:lnTo>
                  <a:pt x="2275" y="7663"/>
                </a:lnTo>
                <a:lnTo>
                  <a:pt x="2291" y="7725"/>
                </a:lnTo>
                <a:lnTo>
                  <a:pt x="2298" y="7778"/>
                </a:lnTo>
                <a:lnTo>
                  <a:pt x="2283" y="7809"/>
                </a:lnTo>
                <a:lnTo>
                  <a:pt x="2260" y="7840"/>
                </a:lnTo>
                <a:lnTo>
                  <a:pt x="2214" y="7851"/>
                </a:lnTo>
                <a:lnTo>
                  <a:pt x="2152" y="7861"/>
                </a:lnTo>
                <a:lnTo>
                  <a:pt x="2160" y="7830"/>
                </a:lnTo>
                <a:lnTo>
                  <a:pt x="2168" y="7830"/>
                </a:lnTo>
                <a:lnTo>
                  <a:pt x="2168" y="7851"/>
                </a:lnTo>
                <a:lnTo>
                  <a:pt x="2160" y="7861"/>
                </a:lnTo>
                <a:lnTo>
                  <a:pt x="2152" y="7861"/>
                </a:lnTo>
                <a:close/>
                <a:moveTo>
                  <a:pt x="2321" y="20107"/>
                </a:moveTo>
                <a:lnTo>
                  <a:pt x="2298" y="20097"/>
                </a:lnTo>
                <a:lnTo>
                  <a:pt x="2306" y="20086"/>
                </a:lnTo>
                <a:lnTo>
                  <a:pt x="2321" y="20097"/>
                </a:lnTo>
                <a:lnTo>
                  <a:pt x="2321" y="20107"/>
                </a:lnTo>
                <a:lnTo>
                  <a:pt x="2329" y="20097"/>
                </a:lnTo>
                <a:lnTo>
                  <a:pt x="2321" y="20107"/>
                </a:lnTo>
                <a:close/>
                <a:moveTo>
                  <a:pt x="2306" y="19637"/>
                </a:moveTo>
                <a:lnTo>
                  <a:pt x="2268" y="19627"/>
                </a:lnTo>
                <a:lnTo>
                  <a:pt x="2260" y="19616"/>
                </a:lnTo>
                <a:lnTo>
                  <a:pt x="2275" y="19596"/>
                </a:lnTo>
                <a:lnTo>
                  <a:pt x="2298" y="19585"/>
                </a:lnTo>
                <a:lnTo>
                  <a:pt x="2329" y="19575"/>
                </a:lnTo>
                <a:lnTo>
                  <a:pt x="2344" y="19585"/>
                </a:lnTo>
                <a:lnTo>
                  <a:pt x="2352" y="19596"/>
                </a:lnTo>
                <a:lnTo>
                  <a:pt x="2344" y="19606"/>
                </a:lnTo>
                <a:lnTo>
                  <a:pt x="2306" y="19637"/>
                </a:lnTo>
                <a:lnTo>
                  <a:pt x="2298" y="19637"/>
                </a:lnTo>
                <a:lnTo>
                  <a:pt x="2306" y="19637"/>
                </a:lnTo>
                <a:close/>
                <a:moveTo>
                  <a:pt x="2391" y="1409"/>
                </a:moveTo>
                <a:lnTo>
                  <a:pt x="2337" y="1420"/>
                </a:lnTo>
                <a:lnTo>
                  <a:pt x="2321" y="1420"/>
                </a:lnTo>
                <a:lnTo>
                  <a:pt x="2321" y="1409"/>
                </a:lnTo>
                <a:lnTo>
                  <a:pt x="2314" y="1388"/>
                </a:lnTo>
                <a:lnTo>
                  <a:pt x="2314" y="1378"/>
                </a:lnTo>
                <a:lnTo>
                  <a:pt x="2298" y="1378"/>
                </a:lnTo>
                <a:lnTo>
                  <a:pt x="2321" y="1368"/>
                </a:lnTo>
                <a:lnTo>
                  <a:pt x="2337" y="1357"/>
                </a:lnTo>
                <a:lnTo>
                  <a:pt x="2383" y="1368"/>
                </a:lnTo>
                <a:lnTo>
                  <a:pt x="2398" y="1368"/>
                </a:lnTo>
                <a:lnTo>
                  <a:pt x="2414" y="1378"/>
                </a:lnTo>
                <a:lnTo>
                  <a:pt x="2391" y="1409"/>
                </a:lnTo>
                <a:lnTo>
                  <a:pt x="2383" y="1409"/>
                </a:lnTo>
                <a:lnTo>
                  <a:pt x="2391" y="1409"/>
                </a:lnTo>
                <a:close/>
                <a:moveTo>
                  <a:pt x="2498" y="17226"/>
                </a:moveTo>
                <a:lnTo>
                  <a:pt x="2452" y="17069"/>
                </a:lnTo>
                <a:lnTo>
                  <a:pt x="2452" y="17059"/>
                </a:lnTo>
                <a:lnTo>
                  <a:pt x="2467" y="17059"/>
                </a:lnTo>
                <a:lnTo>
                  <a:pt x="2483" y="17100"/>
                </a:lnTo>
                <a:lnTo>
                  <a:pt x="2498" y="17174"/>
                </a:lnTo>
                <a:lnTo>
                  <a:pt x="2506" y="17205"/>
                </a:lnTo>
                <a:lnTo>
                  <a:pt x="2498" y="17226"/>
                </a:lnTo>
                <a:lnTo>
                  <a:pt x="2491" y="17194"/>
                </a:lnTo>
                <a:lnTo>
                  <a:pt x="2498" y="17194"/>
                </a:lnTo>
                <a:lnTo>
                  <a:pt x="2498" y="17226"/>
                </a:lnTo>
                <a:close/>
                <a:moveTo>
                  <a:pt x="2567" y="1462"/>
                </a:moveTo>
                <a:lnTo>
                  <a:pt x="2529" y="1482"/>
                </a:lnTo>
                <a:lnTo>
                  <a:pt x="2498" y="1493"/>
                </a:lnTo>
                <a:lnTo>
                  <a:pt x="2467" y="1482"/>
                </a:lnTo>
                <a:lnTo>
                  <a:pt x="2444" y="1462"/>
                </a:lnTo>
                <a:lnTo>
                  <a:pt x="2452" y="1441"/>
                </a:lnTo>
                <a:lnTo>
                  <a:pt x="2467" y="1430"/>
                </a:lnTo>
                <a:lnTo>
                  <a:pt x="2498" y="1420"/>
                </a:lnTo>
                <a:lnTo>
                  <a:pt x="2521" y="1420"/>
                </a:lnTo>
                <a:lnTo>
                  <a:pt x="2560" y="1441"/>
                </a:lnTo>
                <a:lnTo>
                  <a:pt x="2567" y="1451"/>
                </a:lnTo>
                <a:lnTo>
                  <a:pt x="2567" y="1462"/>
                </a:lnTo>
                <a:lnTo>
                  <a:pt x="2560" y="1472"/>
                </a:lnTo>
                <a:lnTo>
                  <a:pt x="2560" y="1462"/>
                </a:lnTo>
                <a:lnTo>
                  <a:pt x="2567" y="1462"/>
                </a:lnTo>
                <a:close/>
                <a:moveTo>
                  <a:pt x="3052" y="5596"/>
                </a:moveTo>
                <a:lnTo>
                  <a:pt x="3059" y="5575"/>
                </a:lnTo>
                <a:lnTo>
                  <a:pt x="3059" y="5585"/>
                </a:lnTo>
                <a:lnTo>
                  <a:pt x="3052" y="5596"/>
                </a:lnTo>
                <a:close/>
                <a:moveTo>
                  <a:pt x="2944" y="177"/>
                </a:moveTo>
                <a:lnTo>
                  <a:pt x="2959" y="177"/>
                </a:lnTo>
                <a:lnTo>
                  <a:pt x="2952" y="198"/>
                </a:lnTo>
                <a:lnTo>
                  <a:pt x="2936" y="209"/>
                </a:lnTo>
                <a:lnTo>
                  <a:pt x="2944" y="177"/>
                </a:lnTo>
                <a:lnTo>
                  <a:pt x="2952" y="177"/>
                </a:lnTo>
                <a:lnTo>
                  <a:pt x="2944" y="177"/>
                </a:lnTo>
                <a:close/>
                <a:moveTo>
                  <a:pt x="2921" y="804"/>
                </a:moveTo>
                <a:lnTo>
                  <a:pt x="2944" y="825"/>
                </a:lnTo>
                <a:lnTo>
                  <a:pt x="2952" y="835"/>
                </a:lnTo>
                <a:lnTo>
                  <a:pt x="2929" y="835"/>
                </a:lnTo>
                <a:lnTo>
                  <a:pt x="2906" y="825"/>
                </a:lnTo>
                <a:lnTo>
                  <a:pt x="2906" y="814"/>
                </a:lnTo>
                <a:lnTo>
                  <a:pt x="2921" y="804"/>
                </a:lnTo>
                <a:lnTo>
                  <a:pt x="2913" y="814"/>
                </a:lnTo>
                <a:lnTo>
                  <a:pt x="2921" y="804"/>
                </a:lnTo>
                <a:close/>
                <a:moveTo>
                  <a:pt x="2760" y="188"/>
                </a:moveTo>
                <a:lnTo>
                  <a:pt x="2783" y="177"/>
                </a:lnTo>
                <a:lnTo>
                  <a:pt x="2767" y="198"/>
                </a:lnTo>
                <a:lnTo>
                  <a:pt x="2744" y="209"/>
                </a:lnTo>
                <a:lnTo>
                  <a:pt x="2744" y="198"/>
                </a:lnTo>
                <a:lnTo>
                  <a:pt x="2760" y="188"/>
                </a:lnTo>
                <a:close/>
                <a:moveTo>
                  <a:pt x="2706" y="8352"/>
                </a:moveTo>
                <a:lnTo>
                  <a:pt x="2683" y="8362"/>
                </a:lnTo>
                <a:lnTo>
                  <a:pt x="2683" y="8341"/>
                </a:lnTo>
                <a:lnTo>
                  <a:pt x="2706" y="8310"/>
                </a:lnTo>
                <a:lnTo>
                  <a:pt x="2729" y="8289"/>
                </a:lnTo>
                <a:lnTo>
                  <a:pt x="2737" y="8289"/>
                </a:lnTo>
                <a:lnTo>
                  <a:pt x="2729" y="8310"/>
                </a:lnTo>
                <a:lnTo>
                  <a:pt x="2706" y="8352"/>
                </a:lnTo>
                <a:lnTo>
                  <a:pt x="2698" y="8352"/>
                </a:lnTo>
                <a:lnTo>
                  <a:pt x="2706" y="8352"/>
                </a:lnTo>
                <a:close/>
                <a:moveTo>
                  <a:pt x="2729" y="5387"/>
                </a:moveTo>
                <a:lnTo>
                  <a:pt x="2690" y="5429"/>
                </a:lnTo>
                <a:lnTo>
                  <a:pt x="2683" y="5429"/>
                </a:lnTo>
                <a:lnTo>
                  <a:pt x="2675" y="5418"/>
                </a:lnTo>
                <a:lnTo>
                  <a:pt x="2667" y="5387"/>
                </a:lnTo>
                <a:lnTo>
                  <a:pt x="2667" y="5335"/>
                </a:lnTo>
                <a:lnTo>
                  <a:pt x="2698" y="5293"/>
                </a:lnTo>
                <a:lnTo>
                  <a:pt x="2721" y="5293"/>
                </a:lnTo>
                <a:lnTo>
                  <a:pt x="2721" y="5303"/>
                </a:lnTo>
                <a:lnTo>
                  <a:pt x="2729" y="5324"/>
                </a:lnTo>
                <a:lnTo>
                  <a:pt x="2729" y="5387"/>
                </a:lnTo>
                <a:lnTo>
                  <a:pt x="2721" y="5387"/>
                </a:lnTo>
                <a:lnTo>
                  <a:pt x="2729" y="5387"/>
                </a:lnTo>
                <a:lnTo>
                  <a:pt x="2729" y="5377"/>
                </a:lnTo>
                <a:lnTo>
                  <a:pt x="2729" y="5387"/>
                </a:lnTo>
                <a:close/>
                <a:moveTo>
                  <a:pt x="2767" y="2589"/>
                </a:moveTo>
                <a:lnTo>
                  <a:pt x="2760" y="2558"/>
                </a:lnTo>
                <a:lnTo>
                  <a:pt x="2760" y="2547"/>
                </a:lnTo>
                <a:lnTo>
                  <a:pt x="2790" y="2547"/>
                </a:lnTo>
                <a:lnTo>
                  <a:pt x="2813" y="2558"/>
                </a:lnTo>
                <a:lnTo>
                  <a:pt x="2829" y="2568"/>
                </a:lnTo>
                <a:lnTo>
                  <a:pt x="2829" y="2589"/>
                </a:lnTo>
                <a:lnTo>
                  <a:pt x="2767" y="2589"/>
                </a:lnTo>
                <a:close/>
                <a:moveTo>
                  <a:pt x="2913" y="5575"/>
                </a:moveTo>
                <a:lnTo>
                  <a:pt x="2898" y="5596"/>
                </a:lnTo>
                <a:lnTo>
                  <a:pt x="2929" y="5575"/>
                </a:lnTo>
                <a:lnTo>
                  <a:pt x="2944" y="5544"/>
                </a:lnTo>
                <a:lnTo>
                  <a:pt x="2913" y="5575"/>
                </a:lnTo>
                <a:lnTo>
                  <a:pt x="2921" y="5564"/>
                </a:lnTo>
                <a:lnTo>
                  <a:pt x="2913" y="5575"/>
                </a:lnTo>
                <a:close/>
                <a:moveTo>
                  <a:pt x="2913" y="5084"/>
                </a:moveTo>
                <a:lnTo>
                  <a:pt x="2898" y="5074"/>
                </a:lnTo>
                <a:lnTo>
                  <a:pt x="2890" y="5063"/>
                </a:lnTo>
                <a:lnTo>
                  <a:pt x="2883" y="5032"/>
                </a:lnTo>
                <a:lnTo>
                  <a:pt x="2883" y="4990"/>
                </a:lnTo>
                <a:lnTo>
                  <a:pt x="2898" y="4948"/>
                </a:lnTo>
                <a:lnTo>
                  <a:pt x="2929" y="4855"/>
                </a:lnTo>
                <a:lnTo>
                  <a:pt x="2952" y="4792"/>
                </a:lnTo>
                <a:lnTo>
                  <a:pt x="2959" y="4834"/>
                </a:lnTo>
                <a:lnTo>
                  <a:pt x="2967" y="4823"/>
                </a:lnTo>
                <a:lnTo>
                  <a:pt x="2967" y="4813"/>
                </a:lnTo>
                <a:lnTo>
                  <a:pt x="2975" y="4896"/>
                </a:lnTo>
                <a:lnTo>
                  <a:pt x="2975" y="4959"/>
                </a:lnTo>
                <a:lnTo>
                  <a:pt x="2952" y="5022"/>
                </a:lnTo>
                <a:lnTo>
                  <a:pt x="2913" y="5084"/>
                </a:lnTo>
                <a:lnTo>
                  <a:pt x="2906" y="5084"/>
                </a:lnTo>
                <a:lnTo>
                  <a:pt x="2906" y="5074"/>
                </a:lnTo>
                <a:lnTo>
                  <a:pt x="2929" y="5063"/>
                </a:lnTo>
                <a:lnTo>
                  <a:pt x="2936" y="5063"/>
                </a:lnTo>
                <a:lnTo>
                  <a:pt x="2913" y="5084"/>
                </a:lnTo>
                <a:close/>
                <a:moveTo>
                  <a:pt x="3029" y="11035"/>
                </a:moveTo>
                <a:lnTo>
                  <a:pt x="3067" y="11035"/>
                </a:lnTo>
                <a:lnTo>
                  <a:pt x="3029" y="11035"/>
                </a:lnTo>
                <a:close/>
                <a:moveTo>
                  <a:pt x="3082" y="741"/>
                </a:moveTo>
                <a:lnTo>
                  <a:pt x="3075" y="752"/>
                </a:lnTo>
                <a:lnTo>
                  <a:pt x="3067" y="752"/>
                </a:lnTo>
                <a:lnTo>
                  <a:pt x="3067" y="731"/>
                </a:lnTo>
                <a:lnTo>
                  <a:pt x="3075" y="710"/>
                </a:lnTo>
                <a:lnTo>
                  <a:pt x="3082" y="741"/>
                </a:lnTo>
                <a:lnTo>
                  <a:pt x="3075" y="741"/>
                </a:lnTo>
                <a:lnTo>
                  <a:pt x="3082" y="741"/>
                </a:lnTo>
                <a:close/>
                <a:moveTo>
                  <a:pt x="3082" y="491"/>
                </a:moveTo>
                <a:lnTo>
                  <a:pt x="3067" y="491"/>
                </a:lnTo>
                <a:lnTo>
                  <a:pt x="3059" y="480"/>
                </a:lnTo>
                <a:lnTo>
                  <a:pt x="3075" y="470"/>
                </a:lnTo>
                <a:lnTo>
                  <a:pt x="3090" y="470"/>
                </a:lnTo>
                <a:lnTo>
                  <a:pt x="3082" y="491"/>
                </a:lnTo>
                <a:close/>
                <a:moveTo>
                  <a:pt x="3136" y="699"/>
                </a:moveTo>
                <a:lnTo>
                  <a:pt x="3090" y="679"/>
                </a:lnTo>
                <a:lnTo>
                  <a:pt x="3098" y="679"/>
                </a:lnTo>
                <a:lnTo>
                  <a:pt x="3129" y="689"/>
                </a:lnTo>
                <a:lnTo>
                  <a:pt x="3136" y="699"/>
                </a:lnTo>
                <a:lnTo>
                  <a:pt x="3136" y="689"/>
                </a:lnTo>
                <a:lnTo>
                  <a:pt x="3144" y="689"/>
                </a:lnTo>
                <a:lnTo>
                  <a:pt x="3136" y="699"/>
                </a:lnTo>
                <a:close/>
                <a:moveTo>
                  <a:pt x="3152" y="1817"/>
                </a:moveTo>
                <a:lnTo>
                  <a:pt x="3167" y="1806"/>
                </a:lnTo>
                <a:lnTo>
                  <a:pt x="3152" y="1817"/>
                </a:lnTo>
                <a:close/>
                <a:moveTo>
                  <a:pt x="3205" y="8696"/>
                </a:moveTo>
                <a:lnTo>
                  <a:pt x="3159" y="8665"/>
                </a:lnTo>
                <a:lnTo>
                  <a:pt x="3152" y="8655"/>
                </a:lnTo>
                <a:lnTo>
                  <a:pt x="3159" y="8655"/>
                </a:lnTo>
                <a:lnTo>
                  <a:pt x="3182" y="8644"/>
                </a:lnTo>
                <a:lnTo>
                  <a:pt x="3228" y="8634"/>
                </a:lnTo>
                <a:lnTo>
                  <a:pt x="3267" y="8634"/>
                </a:lnTo>
                <a:lnTo>
                  <a:pt x="3290" y="8644"/>
                </a:lnTo>
                <a:lnTo>
                  <a:pt x="3275" y="8665"/>
                </a:lnTo>
                <a:lnTo>
                  <a:pt x="3205" y="8696"/>
                </a:lnTo>
                <a:lnTo>
                  <a:pt x="3198" y="8686"/>
                </a:lnTo>
                <a:lnTo>
                  <a:pt x="3213" y="8686"/>
                </a:lnTo>
                <a:lnTo>
                  <a:pt x="3205" y="8696"/>
                </a:lnTo>
                <a:close/>
                <a:moveTo>
                  <a:pt x="3936" y="313"/>
                </a:moveTo>
                <a:lnTo>
                  <a:pt x="3951" y="334"/>
                </a:lnTo>
                <a:lnTo>
                  <a:pt x="3989" y="334"/>
                </a:lnTo>
                <a:lnTo>
                  <a:pt x="3997" y="345"/>
                </a:lnTo>
                <a:lnTo>
                  <a:pt x="3959" y="365"/>
                </a:lnTo>
                <a:lnTo>
                  <a:pt x="3943" y="345"/>
                </a:lnTo>
                <a:lnTo>
                  <a:pt x="3936" y="313"/>
                </a:lnTo>
                <a:lnTo>
                  <a:pt x="3936" y="324"/>
                </a:lnTo>
                <a:lnTo>
                  <a:pt x="3936" y="313"/>
                </a:lnTo>
                <a:close/>
                <a:moveTo>
                  <a:pt x="3667" y="7224"/>
                </a:moveTo>
                <a:lnTo>
                  <a:pt x="3674" y="7224"/>
                </a:lnTo>
                <a:lnTo>
                  <a:pt x="3674" y="7235"/>
                </a:lnTo>
                <a:lnTo>
                  <a:pt x="3636" y="7287"/>
                </a:lnTo>
                <a:lnTo>
                  <a:pt x="3628" y="7287"/>
                </a:lnTo>
                <a:lnTo>
                  <a:pt x="3636" y="7266"/>
                </a:lnTo>
                <a:lnTo>
                  <a:pt x="3667" y="7224"/>
                </a:lnTo>
                <a:close/>
                <a:moveTo>
                  <a:pt x="3451" y="5899"/>
                </a:moveTo>
                <a:lnTo>
                  <a:pt x="3451" y="5919"/>
                </a:lnTo>
                <a:lnTo>
                  <a:pt x="3451" y="5899"/>
                </a:lnTo>
                <a:close/>
                <a:moveTo>
                  <a:pt x="3451" y="7162"/>
                </a:moveTo>
                <a:lnTo>
                  <a:pt x="3421" y="7141"/>
                </a:lnTo>
                <a:lnTo>
                  <a:pt x="3451" y="7162"/>
                </a:lnTo>
                <a:close/>
                <a:moveTo>
                  <a:pt x="3521" y="8571"/>
                </a:moveTo>
                <a:lnTo>
                  <a:pt x="3505" y="8602"/>
                </a:lnTo>
                <a:lnTo>
                  <a:pt x="3498" y="8602"/>
                </a:lnTo>
                <a:lnTo>
                  <a:pt x="3498" y="8592"/>
                </a:lnTo>
                <a:lnTo>
                  <a:pt x="3513" y="8540"/>
                </a:lnTo>
                <a:lnTo>
                  <a:pt x="3528" y="8498"/>
                </a:lnTo>
                <a:lnTo>
                  <a:pt x="3528" y="8519"/>
                </a:lnTo>
                <a:lnTo>
                  <a:pt x="3521" y="8571"/>
                </a:lnTo>
                <a:lnTo>
                  <a:pt x="3513" y="8582"/>
                </a:lnTo>
                <a:lnTo>
                  <a:pt x="3513" y="8571"/>
                </a:lnTo>
                <a:lnTo>
                  <a:pt x="3521" y="8571"/>
                </a:lnTo>
                <a:close/>
                <a:moveTo>
                  <a:pt x="3544" y="6942"/>
                </a:moveTo>
                <a:lnTo>
                  <a:pt x="3544" y="6953"/>
                </a:lnTo>
                <a:lnTo>
                  <a:pt x="3551" y="6942"/>
                </a:lnTo>
                <a:lnTo>
                  <a:pt x="3551" y="6922"/>
                </a:lnTo>
                <a:lnTo>
                  <a:pt x="3544" y="6942"/>
                </a:lnTo>
                <a:close/>
                <a:moveTo>
                  <a:pt x="3551" y="1806"/>
                </a:moveTo>
                <a:lnTo>
                  <a:pt x="3505" y="1775"/>
                </a:lnTo>
                <a:lnTo>
                  <a:pt x="3513" y="1775"/>
                </a:lnTo>
                <a:lnTo>
                  <a:pt x="3544" y="1785"/>
                </a:lnTo>
                <a:lnTo>
                  <a:pt x="3551" y="1796"/>
                </a:lnTo>
                <a:lnTo>
                  <a:pt x="3551" y="1806"/>
                </a:lnTo>
                <a:lnTo>
                  <a:pt x="3559" y="1806"/>
                </a:lnTo>
                <a:lnTo>
                  <a:pt x="3551" y="1806"/>
                </a:lnTo>
                <a:close/>
                <a:moveTo>
                  <a:pt x="3636" y="8550"/>
                </a:moveTo>
                <a:lnTo>
                  <a:pt x="3605" y="8498"/>
                </a:lnTo>
                <a:lnTo>
                  <a:pt x="3590" y="8477"/>
                </a:lnTo>
                <a:lnTo>
                  <a:pt x="3590" y="8467"/>
                </a:lnTo>
                <a:lnTo>
                  <a:pt x="3597" y="8467"/>
                </a:lnTo>
                <a:lnTo>
                  <a:pt x="3628" y="8508"/>
                </a:lnTo>
                <a:lnTo>
                  <a:pt x="3636" y="8529"/>
                </a:lnTo>
                <a:lnTo>
                  <a:pt x="3636" y="8550"/>
                </a:lnTo>
                <a:lnTo>
                  <a:pt x="3628" y="8540"/>
                </a:lnTo>
                <a:lnTo>
                  <a:pt x="3628" y="8519"/>
                </a:lnTo>
                <a:lnTo>
                  <a:pt x="3644" y="8498"/>
                </a:lnTo>
                <a:lnTo>
                  <a:pt x="3644" y="8508"/>
                </a:lnTo>
                <a:lnTo>
                  <a:pt x="3636" y="8550"/>
                </a:lnTo>
                <a:close/>
                <a:moveTo>
                  <a:pt x="3659" y="8028"/>
                </a:moveTo>
                <a:lnTo>
                  <a:pt x="3644" y="7997"/>
                </a:lnTo>
                <a:lnTo>
                  <a:pt x="3636" y="7976"/>
                </a:lnTo>
                <a:lnTo>
                  <a:pt x="3651" y="7955"/>
                </a:lnTo>
                <a:lnTo>
                  <a:pt x="3682" y="7955"/>
                </a:lnTo>
                <a:lnTo>
                  <a:pt x="3690" y="7966"/>
                </a:lnTo>
                <a:lnTo>
                  <a:pt x="3682" y="7986"/>
                </a:lnTo>
                <a:lnTo>
                  <a:pt x="3659" y="8028"/>
                </a:lnTo>
                <a:lnTo>
                  <a:pt x="3659" y="8018"/>
                </a:lnTo>
                <a:lnTo>
                  <a:pt x="3667" y="8018"/>
                </a:lnTo>
                <a:lnTo>
                  <a:pt x="3659" y="8028"/>
                </a:lnTo>
                <a:close/>
                <a:moveTo>
                  <a:pt x="3767" y="6400"/>
                </a:moveTo>
                <a:lnTo>
                  <a:pt x="3751" y="6462"/>
                </a:lnTo>
                <a:lnTo>
                  <a:pt x="3751" y="6483"/>
                </a:lnTo>
                <a:lnTo>
                  <a:pt x="3782" y="6420"/>
                </a:lnTo>
                <a:lnTo>
                  <a:pt x="3797" y="6358"/>
                </a:lnTo>
                <a:lnTo>
                  <a:pt x="3767" y="6400"/>
                </a:lnTo>
                <a:lnTo>
                  <a:pt x="3767" y="6410"/>
                </a:lnTo>
                <a:lnTo>
                  <a:pt x="3767" y="6400"/>
                </a:lnTo>
                <a:lnTo>
                  <a:pt x="3774" y="6400"/>
                </a:lnTo>
                <a:lnTo>
                  <a:pt x="3767" y="6400"/>
                </a:lnTo>
                <a:close/>
                <a:moveTo>
                  <a:pt x="3736" y="856"/>
                </a:moveTo>
                <a:lnTo>
                  <a:pt x="3790" y="825"/>
                </a:lnTo>
                <a:lnTo>
                  <a:pt x="3820" y="804"/>
                </a:lnTo>
                <a:lnTo>
                  <a:pt x="3836" y="804"/>
                </a:lnTo>
                <a:lnTo>
                  <a:pt x="3851" y="814"/>
                </a:lnTo>
                <a:lnTo>
                  <a:pt x="3843" y="867"/>
                </a:lnTo>
                <a:lnTo>
                  <a:pt x="3828" y="887"/>
                </a:lnTo>
                <a:lnTo>
                  <a:pt x="3820" y="887"/>
                </a:lnTo>
                <a:lnTo>
                  <a:pt x="3805" y="898"/>
                </a:lnTo>
                <a:lnTo>
                  <a:pt x="3782" y="887"/>
                </a:lnTo>
                <a:lnTo>
                  <a:pt x="3736" y="856"/>
                </a:lnTo>
                <a:lnTo>
                  <a:pt x="3751" y="856"/>
                </a:lnTo>
                <a:lnTo>
                  <a:pt x="3736" y="856"/>
                </a:lnTo>
                <a:close/>
                <a:moveTo>
                  <a:pt x="3997" y="11390"/>
                </a:moveTo>
                <a:lnTo>
                  <a:pt x="3966" y="11369"/>
                </a:lnTo>
                <a:lnTo>
                  <a:pt x="3943" y="11359"/>
                </a:lnTo>
                <a:lnTo>
                  <a:pt x="3890" y="11359"/>
                </a:lnTo>
                <a:lnTo>
                  <a:pt x="3874" y="11348"/>
                </a:lnTo>
                <a:lnTo>
                  <a:pt x="3851" y="11327"/>
                </a:lnTo>
                <a:lnTo>
                  <a:pt x="3836" y="11296"/>
                </a:lnTo>
                <a:lnTo>
                  <a:pt x="3843" y="11265"/>
                </a:lnTo>
                <a:lnTo>
                  <a:pt x="3866" y="11244"/>
                </a:lnTo>
                <a:lnTo>
                  <a:pt x="3882" y="11223"/>
                </a:lnTo>
                <a:lnTo>
                  <a:pt x="3905" y="11212"/>
                </a:lnTo>
                <a:lnTo>
                  <a:pt x="3928" y="11212"/>
                </a:lnTo>
                <a:lnTo>
                  <a:pt x="3951" y="11223"/>
                </a:lnTo>
                <a:lnTo>
                  <a:pt x="3989" y="11244"/>
                </a:lnTo>
                <a:lnTo>
                  <a:pt x="4020" y="11285"/>
                </a:lnTo>
                <a:lnTo>
                  <a:pt x="4036" y="11327"/>
                </a:lnTo>
                <a:lnTo>
                  <a:pt x="4036" y="11348"/>
                </a:lnTo>
                <a:lnTo>
                  <a:pt x="4013" y="11379"/>
                </a:lnTo>
                <a:lnTo>
                  <a:pt x="3997" y="11390"/>
                </a:lnTo>
                <a:lnTo>
                  <a:pt x="4013" y="11379"/>
                </a:lnTo>
                <a:lnTo>
                  <a:pt x="3997" y="11390"/>
                </a:lnTo>
                <a:close/>
                <a:moveTo>
                  <a:pt x="4028" y="1723"/>
                </a:moveTo>
                <a:lnTo>
                  <a:pt x="4013" y="1733"/>
                </a:lnTo>
                <a:lnTo>
                  <a:pt x="3989" y="1743"/>
                </a:lnTo>
                <a:lnTo>
                  <a:pt x="3974" y="1733"/>
                </a:lnTo>
                <a:lnTo>
                  <a:pt x="3966" y="1733"/>
                </a:lnTo>
                <a:lnTo>
                  <a:pt x="3936" y="1691"/>
                </a:lnTo>
                <a:lnTo>
                  <a:pt x="3951" y="1660"/>
                </a:lnTo>
                <a:lnTo>
                  <a:pt x="3974" y="1639"/>
                </a:lnTo>
                <a:lnTo>
                  <a:pt x="3989" y="1629"/>
                </a:lnTo>
                <a:lnTo>
                  <a:pt x="4013" y="1629"/>
                </a:lnTo>
                <a:lnTo>
                  <a:pt x="4028" y="1639"/>
                </a:lnTo>
                <a:lnTo>
                  <a:pt x="4036" y="1660"/>
                </a:lnTo>
                <a:lnTo>
                  <a:pt x="4043" y="1691"/>
                </a:lnTo>
                <a:lnTo>
                  <a:pt x="4028" y="1723"/>
                </a:lnTo>
                <a:lnTo>
                  <a:pt x="4028" y="1733"/>
                </a:lnTo>
                <a:lnTo>
                  <a:pt x="4028" y="1723"/>
                </a:lnTo>
                <a:close/>
                <a:moveTo>
                  <a:pt x="6357" y="679"/>
                </a:moveTo>
                <a:lnTo>
                  <a:pt x="6380" y="679"/>
                </a:lnTo>
                <a:lnTo>
                  <a:pt x="6395" y="668"/>
                </a:lnTo>
                <a:lnTo>
                  <a:pt x="6419" y="637"/>
                </a:lnTo>
                <a:lnTo>
                  <a:pt x="6465" y="606"/>
                </a:lnTo>
                <a:lnTo>
                  <a:pt x="6480" y="606"/>
                </a:lnTo>
                <a:lnTo>
                  <a:pt x="6472" y="626"/>
                </a:lnTo>
                <a:lnTo>
                  <a:pt x="6480" y="637"/>
                </a:lnTo>
                <a:lnTo>
                  <a:pt x="6472" y="626"/>
                </a:lnTo>
                <a:lnTo>
                  <a:pt x="6434" y="689"/>
                </a:lnTo>
                <a:lnTo>
                  <a:pt x="6403" y="741"/>
                </a:lnTo>
                <a:lnTo>
                  <a:pt x="6411" y="731"/>
                </a:lnTo>
                <a:lnTo>
                  <a:pt x="6403" y="720"/>
                </a:lnTo>
                <a:lnTo>
                  <a:pt x="6372" y="741"/>
                </a:lnTo>
                <a:lnTo>
                  <a:pt x="6380" y="720"/>
                </a:lnTo>
                <a:lnTo>
                  <a:pt x="6357" y="720"/>
                </a:lnTo>
                <a:lnTo>
                  <a:pt x="6411" y="637"/>
                </a:lnTo>
                <a:lnTo>
                  <a:pt x="6395" y="647"/>
                </a:lnTo>
                <a:lnTo>
                  <a:pt x="6357" y="679"/>
                </a:lnTo>
                <a:close/>
                <a:moveTo>
                  <a:pt x="6326" y="887"/>
                </a:moveTo>
                <a:lnTo>
                  <a:pt x="6303" y="898"/>
                </a:lnTo>
                <a:lnTo>
                  <a:pt x="6326" y="887"/>
                </a:lnTo>
                <a:lnTo>
                  <a:pt x="6319" y="887"/>
                </a:lnTo>
                <a:lnTo>
                  <a:pt x="6326" y="887"/>
                </a:lnTo>
                <a:close/>
                <a:moveTo>
                  <a:pt x="6311" y="3424"/>
                </a:moveTo>
                <a:lnTo>
                  <a:pt x="6288" y="3424"/>
                </a:lnTo>
                <a:lnTo>
                  <a:pt x="6311" y="3424"/>
                </a:lnTo>
                <a:close/>
                <a:moveTo>
                  <a:pt x="6265" y="3435"/>
                </a:moveTo>
                <a:lnTo>
                  <a:pt x="6249" y="3445"/>
                </a:lnTo>
                <a:lnTo>
                  <a:pt x="6265" y="3435"/>
                </a:lnTo>
                <a:close/>
                <a:moveTo>
                  <a:pt x="5896" y="9761"/>
                </a:moveTo>
                <a:lnTo>
                  <a:pt x="5873" y="9772"/>
                </a:lnTo>
                <a:lnTo>
                  <a:pt x="5896" y="9761"/>
                </a:lnTo>
                <a:close/>
                <a:moveTo>
                  <a:pt x="5465" y="720"/>
                </a:moveTo>
                <a:lnTo>
                  <a:pt x="5404" y="783"/>
                </a:lnTo>
                <a:lnTo>
                  <a:pt x="5381" y="804"/>
                </a:lnTo>
                <a:lnTo>
                  <a:pt x="5358" y="814"/>
                </a:lnTo>
                <a:lnTo>
                  <a:pt x="5327" y="825"/>
                </a:lnTo>
                <a:lnTo>
                  <a:pt x="5289" y="825"/>
                </a:lnTo>
                <a:lnTo>
                  <a:pt x="5465" y="720"/>
                </a:lnTo>
                <a:lnTo>
                  <a:pt x="5442" y="710"/>
                </a:lnTo>
                <a:lnTo>
                  <a:pt x="5465" y="720"/>
                </a:lnTo>
                <a:close/>
                <a:moveTo>
                  <a:pt x="5327" y="1649"/>
                </a:moveTo>
                <a:lnTo>
                  <a:pt x="5365" y="1660"/>
                </a:lnTo>
                <a:lnTo>
                  <a:pt x="5381" y="1681"/>
                </a:lnTo>
                <a:lnTo>
                  <a:pt x="5365" y="1712"/>
                </a:lnTo>
                <a:lnTo>
                  <a:pt x="5319" y="1764"/>
                </a:lnTo>
                <a:lnTo>
                  <a:pt x="5296" y="1743"/>
                </a:lnTo>
                <a:lnTo>
                  <a:pt x="5273" y="1702"/>
                </a:lnTo>
                <a:lnTo>
                  <a:pt x="5273" y="1681"/>
                </a:lnTo>
                <a:lnTo>
                  <a:pt x="5281" y="1670"/>
                </a:lnTo>
                <a:lnTo>
                  <a:pt x="5296" y="1660"/>
                </a:lnTo>
                <a:lnTo>
                  <a:pt x="5327" y="1649"/>
                </a:lnTo>
                <a:lnTo>
                  <a:pt x="5319" y="1649"/>
                </a:lnTo>
                <a:lnTo>
                  <a:pt x="5327" y="1649"/>
                </a:lnTo>
                <a:close/>
                <a:moveTo>
                  <a:pt x="5173" y="5763"/>
                </a:moveTo>
                <a:lnTo>
                  <a:pt x="5181" y="5815"/>
                </a:lnTo>
                <a:lnTo>
                  <a:pt x="5166" y="5878"/>
                </a:lnTo>
                <a:lnTo>
                  <a:pt x="5135" y="5919"/>
                </a:lnTo>
                <a:lnTo>
                  <a:pt x="5104" y="5919"/>
                </a:lnTo>
                <a:lnTo>
                  <a:pt x="5050" y="5909"/>
                </a:lnTo>
                <a:lnTo>
                  <a:pt x="5066" y="5867"/>
                </a:lnTo>
                <a:lnTo>
                  <a:pt x="5058" y="5846"/>
                </a:lnTo>
                <a:lnTo>
                  <a:pt x="5050" y="5836"/>
                </a:lnTo>
                <a:lnTo>
                  <a:pt x="5004" y="5805"/>
                </a:lnTo>
                <a:lnTo>
                  <a:pt x="4935" y="5784"/>
                </a:lnTo>
                <a:lnTo>
                  <a:pt x="4966" y="5742"/>
                </a:lnTo>
                <a:lnTo>
                  <a:pt x="4973" y="5721"/>
                </a:lnTo>
                <a:lnTo>
                  <a:pt x="4973" y="5711"/>
                </a:lnTo>
                <a:lnTo>
                  <a:pt x="4996" y="5731"/>
                </a:lnTo>
                <a:lnTo>
                  <a:pt x="5020" y="5731"/>
                </a:lnTo>
                <a:lnTo>
                  <a:pt x="5066" y="5700"/>
                </a:lnTo>
                <a:lnTo>
                  <a:pt x="5089" y="5690"/>
                </a:lnTo>
                <a:lnTo>
                  <a:pt x="5112" y="5690"/>
                </a:lnTo>
                <a:lnTo>
                  <a:pt x="5142" y="5711"/>
                </a:lnTo>
                <a:lnTo>
                  <a:pt x="5173" y="5763"/>
                </a:lnTo>
                <a:lnTo>
                  <a:pt x="5173" y="5773"/>
                </a:lnTo>
                <a:lnTo>
                  <a:pt x="5150" y="5742"/>
                </a:lnTo>
                <a:lnTo>
                  <a:pt x="5142" y="5721"/>
                </a:lnTo>
                <a:lnTo>
                  <a:pt x="5173" y="5763"/>
                </a:lnTo>
                <a:close/>
                <a:moveTo>
                  <a:pt x="4989" y="1942"/>
                </a:moveTo>
                <a:lnTo>
                  <a:pt x="5004" y="1994"/>
                </a:lnTo>
                <a:lnTo>
                  <a:pt x="5004" y="2004"/>
                </a:lnTo>
                <a:lnTo>
                  <a:pt x="4981" y="1984"/>
                </a:lnTo>
                <a:lnTo>
                  <a:pt x="4958" y="1952"/>
                </a:lnTo>
                <a:lnTo>
                  <a:pt x="4943" y="1921"/>
                </a:lnTo>
                <a:lnTo>
                  <a:pt x="4935" y="1900"/>
                </a:lnTo>
                <a:lnTo>
                  <a:pt x="4950" y="1900"/>
                </a:lnTo>
                <a:lnTo>
                  <a:pt x="4989" y="1942"/>
                </a:lnTo>
                <a:lnTo>
                  <a:pt x="4981" y="1931"/>
                </a:lnTo>
                <a:lnTo>
                  <a:pt x="4989" y="1942"/>
                </a:lnTo>
                <a:close/>
                <a:moveTo>
                  <a:pt x="4935" y="7391"/>
                </a:moveTo>
                <a:lnTo>
                  <a:pt x="4981" y="7412"/>
                </a:lnTo>
                <a:lnTo>
                  <a:pt x="5004" y="7444"/>
                </a:lnTo>
                <a:lnTo>
                  <a:pt x="5004" y="7485"/>
                </a:lnTo>
                <a:lnTo>
                  <a:pt x="4973" y="7538"/>
                </a:lnTo>
                <a:lnTo>
                  <a:pt x="4920" y="7548"/>
                </a:lnTo>
                <a:lnTo>
                  <a:pt x="4897" y="7538"/>
                </a:lnTo>
                <a:lnTo>
                  <a:pt x="4881" y="7517"/>
                </a:lnTo>
                <a:lnTo>
                  <a:pt x="4881" y="7496"/>
                </a:lnTo>
                <a:lnTo>
                  <a:pt x="4889" y="7464"/>
                </a:lnTo>
                <a:lnTo>
                  <a:pt x="4904" y="7444"/>
                </a:lnTo>
                <a:lnTo>
                  <a:pt x="4935" y="7391"/>
                </a:lnTo>
                <a:lnTo>
                  <a:pt x="4943" y="7391"/>
                </a:lnTo>
                <a:lnTo>
                  <a:pt x="4935" y="7402"/>
                </a:lnTo>
                <a:lnTo>
                  <a:pt x="4927" y="7402"/>
                </a:lnTo>
                <a:lnTo>
                  <a:pt x="4935" y="7391"/>
                </a:lnTo>
                <a:close/>
                <a:moveTo>
                  <a:pt x="4812" y="4458"/>
                </a:moveTo>
                <a:lnTo>
                  <a:pt x="4850" y="4479"/>
                </a:lnTo>
                <a:lnTo>
                  <a:pt x="4866" y="4500"/>
                </a:lnTo>
                <a:lnTo>
                  <a:pt x="4873" y="4520"/>
                </a:lnTo>
                <a:lnTo>
                  <a:pt x="4873" y="4573"/>
                </a:lnTo>
                <a:lnTo>
                  <a:pt x="4858" y="4635"/>
                </a:lnTo>
                <a:lnTo>
                  <a:pt x="4827" y="4594"/>
                </a:lnTo>
                <a:lnTo>
                  <a:pt x="4812" y="4552"/>
                </a:lnTo>
                <a:lnTo>
                  <a:pt x="4812" y="4458"/>
                </a:lnTo>
                <a:lnTo>
                  <a:pt x="4820" y="4458"/>
                </a:lnTo>
                <a:lnTo>
                  <a:pt x="4804" y="4479"/>
                </a:lnTo>
                <a:lnTo>
                  <a:pt x="4812" y="4458"/>
                </a:lnTo>
                <a:close/>
                <a:moveTo>
                  <a:pt x="4374" y="1879"/>
                </a:moveTo>
                <a:lnTo>
                  <a:pt x="4366" y="1890"/>
                </a:lnTo>
                <a:lnTo>
                  <a:pt x="4374" y="1879"/>
                </a:lnTo>
                <a:close/>
                <a:moveTo>
                  <a:pt x="4343" y="4270"/>
                </a:moveTo>
                <a:lnTo>
                  <a:pt x="4335" y="4312"/>
                </a:lnTo>
                <a:lnTo>
                  <a:pt x="4335" y="4291"/>
                </a:lnTo>
                <a:lnTo>
                  <a:pt x="4351" y="4218"/>
                </a:lnTo>
                <a:lnTo>
                  <a:pt x="4343" y="4270"/>
                </a:lnTo>
                <a:close/>
                <a:moveTo>
                  <a:pt x="4343" y="5241"/>
                </a:moveTo>
                <a:lnTo>
                  <a:pt x="4335" y="5262"/>
                </a:lnTo>
                <a:lnTo>
                  <a:pt x="4343" y="5241"/>
                </a:lnTo>
                <a:close/>
                <a:moveTo>
                  <a:pt x="4259" y="971"/>
                </a:moveTo>
                <a:lnTo>
                  <a:pt x="4266" y="960"/>
                </a:lnTo>
                <a:lnTo>
                  <a:pt x="4259" y="971"/>
                </a:lnTo>
                <a:close/>
                <a:moveTo>
                  <a:pt x="4282" y="1848"/>
                </a:moveTo>
                <a:lnTo>
                  <a:pt x="4282" y="1817"/>
                </a:lnTo>
                <a:lnTo>
                  <a:pt x="4297" y="1796"/>
                </a:lnTo>
                <a:lnTo>
                  <a:pt x="4328" y="1796"/>
                </a:lnTo>
                <a:lnTo>
                  <a:pt x="4335" y="1806"/>
                </a:lnTo>
                <a:lnTo>
                  <a:pt x="4335" y="1827"/>
                </a:lnTo>
                <a:lnTo>
                  <a:pt x="4320" y="1837"/>
                </a:lnTo>
                <a:lnTo>
                  <a:pt x="4282" y="1848"/>
                </a:lnTo>
                <a:lnTo>
                  <a:pt x="4289" y="1848"/>
                </a:lnTo>
                <a:lnTo>
                  <a:pt x="4282" y="1848"/>
                </a:lnTo>
                <a:close/>
                <a:moveTo>
                  <a:pt x="4305" y="5627"/>
                </a:moveTo>
                <a:lnTo>
                  <a:pt x="4328" y="5627"/>
                </a:lnTo>
                <a:lnTo>
                  <a:pt x="4328" y="5638"/>
                </a:lnTo>
                <a:lnTo>
                  <a:pt x="4320" y="5648"/>
                </a:lnTo>
                <a:lnTo>
                  <a:pt x="4305" y="5627"/>
                </a:lnTo>
                <a:lnTo>
                  <a:pt x="4305" y="5638"/>
                </a:lnTo>
                <a:lnTo>
                  <a:pt x="4305" y="5627"/>
                </a:lnTo>
                <a:close/>
                <a:moveTo>
                  <a:pt x="4343" y="5638"/>
                </a:moveTo>
                <a:lnTo>
                  <a:pt x="4343" y="5617"/>
                </a:lnTo>
                <a:lnTo>
                  <a:pt x="4343" y="5638"/>
                </a:lnTo>
                <a:close/>
                <a:moveTo>
                  <a:pt x="4358" y="5679"/>
                </a:moveTo>
                <a:lnTo>
                  <a:pt x="4358" y="5690"/>
                </a:lnTo>
                <a:lnTo>
                  <a:pt x="4358" y="5679"/>
                </a:lnTo>
                <a:close/>
                <a:moveTo>
                  <a:pt x="4397" y="4009"/>
                </a:moveTo>
                <a:lnTo>
                  <a:pt x="4366" y="4155"/>
                </a:lnTo>
                <a:lnTo>
                  <a:pt x="4412" y="3925"/>
                </a:lnTo>
                <a:lnTo>
                  <a:pt x="4397" y="4009"/>
                </a:lnTo>
                <a:close/>
                <a:moveTo>
                  <a:pt x="4405" y="5230"/>
                </a:moveTo>
                <a:lnTo>
                  <a:pt x="4420" y="5209"/>
                </a:lnTo>
                <a:lnTo>
                  <a:pt x="4412" y="5230"/>
                </a:lnTo>
                <a:lnTo>
                  <a:pt x="4412" y="5241"/>
                </a:lnTo>
                <a:lnTo>
                  <a:pt x="4405" y="5230"/>
                </a:lnTo>
                <a:close/>
                <a:moveTo>
                  <a:pt x="4420" y="3873"/>
                </a:moveTo>
                <a:lnTo>
                  <a:pt x="4420" y="3863"/>
                </a:lnTo>
                <a:lnTo>
                  <a:pt x="4420" y="3873"/>
                </a:lnTo>
                <a:close/>
                <a:moveTo>
                  <a:pt x="4374" y="971"/>
                </a:moveTo>
                <a:lnTo>
                  <a:pt x="4443" y="960"/>
                </a:lnTo>
                <a:lnTo>
                  <a:pt x="4435" y="971"/>
                </a:lnTo>
                <a:lnTo>
                  <a:pt x="4405" y="981"/>
                </a:lnTo>
                <a:lnTo>
                  <a:pt x="4389" y="971"/>
                </a:lnTo>
                <a:lnTo>
                  <a:pt x="4381" y="971"/>
                </a:lnTo>
                <a:lnTo>
                  <a:pt x="4389" y="971"/>
                </a:lnTo>
                <a:lnTo>
                  <a:pt x="4374" y="971"/>
                </a:lnTo>
                <a:close/>
                <a:moveTo>
                  <a:pt x="4651" y="1890"/>
                </a:moveTo>
                <a:lnTo>
                  <a:pt x="4697" y="1827"/>
                </a:lnTo>
                <a:lnTo>
                  <a:pt x="4651" y="1890"/>
                </a:lnTo>
                <a:lnTo>
                  <a:pt x="4658" y="1890"/>
                </a:lnTo>
                <a:lnTo>
                  <a:pt x="4651" y="1890"/>
                </a:lnTo>
                <a:close/>
                <a:moveTo>
                  <a:pt x="4766" y="2506"/>
                </a:moveTo>
                <a:lnTo>
                  <a:pt x="4789" y="2516"/>
                </a:lnTo>
                <a:lnTo>
                  <a:pt x="4774" y="2526"/>
                </a:lnTo>
                <a:lnTo>
                  <a:pt x="4658" y="2526"/>
                </a:lnTo>
                <a:lnTo>
                  <a:pt x="4651" y="2516"/>
                </a:lnTo>
                <a:lnTo>
                  <a:pt x="4681" y="2516"/>
                </a:lnTo>
                <a:lnTo>
                  <a:pt x="4766" y="2506"/>
                </a:lnTo>
                <a:lnTo>
                  <a:pt x="4750" y="2506"/>
                </a:lnTo>
                <a:lnTo>
                  <a:pt x="4766" y="2506"/>
                </a:lnTo>
                <a:close/>
                <a:moveTo>
                  <a:pt x="4712" y="9291"/>
                </a:moveTo>
                <a:lnTo>
                  <a:pt x="4766" y="9260"/>
                </a:lnTo>
                <a:lnTo>
                  <a:pt x="4820" y="9250"/>
                </a:lnTo>
                <a:lnTo>
                  <a:pt x="4881" y="9229"/>
                </a:lnTo>
                <a:lnTo>
                  <a:pt x="4935" y="9229"/>
                </a:lnTo>
                <a:lnTo>
                  <a:pt x="4958" y="9239"/>
                </a:lnTo>
                <a:lnTo>
                  <a:pt x="4981" y="9239"/>
                </a:lnTo>
                <a:lnTo>
                  <a:pt x="4996" y="9281"/>
                </a:lnTo>
                <a:lnTo>
                  <a:pt x="4989" y="9312"/>
                </a:lnTo>
                <a:lnTo>
                  <a:pt x="4966" y="9375"/>
                </a:lnTo>
                <a:lnTo>
                  <a:pt x="4920" y="9406"/>
                </a:lnTo>
                <a:lnTo>
                  <a:pt x="4881" y="9396"/>
                </a:lnTo>
                <a:lnTo>
                  <a:pt x="4843" y="9375"/>
                </a:lnTo>
                <a:lnTo>
                  <a:pt x="4774" y="9323"/>
                </a:lnTo>
                <a:lnTo>
                  <a:pt x="4712" y="9291"/>
                </a:lnTo>
                <a:lnTo>
                  <a:pt x="4743" y="9291"/>
                </a:lnTo>
                <a:lnTo>
                  <a:pt x="4712" y="9291"/>
                </a:lnTo>
                <a:close/>
                <a:moveTo>
                  <a:pt x="5181" y="11452"/>
                </a:moveTo>
                <a:lnTo>
                  <a:pt x="5119" y="11473"/>
                </a:lnTo>
                <a:lnTo>
                  <a:pt x="5058" y="11452"/>
                </a:lnTo>
                <a:lnTo>
                  <a:pt x="4996" y="11411"/>
                </a:lnTo>
                <a:lnTo>
                  <a:pt x="4950" y="11359"/>
                </a:lnTo>
                <a:lnTo>
                  <a:pt x="4981" y="11369"/>
                </a:lnTo>
                <a:lnTo>
                  <a:pt x="5004" y="11359"/>
                </a:lnTo>
                <a:lnTo>
                  <a:pt x="5004" y="11348"/>
                </a:lnTo>
                <a:lnTo>
                  <a:pt x="4966" y="11338"/>
                </a:lnTo>
                <a:lnTo>
                  <a:pt x="5012" y="11275"/>
                </a:lnTo>
                <a:lnTo>
                  <a:pt x="5035" y="11254"/>
                </a:lnTo>
                <a:lnTo>
                  <a:pt x="5066" y="11233"/>
                </a:lnTo>
                <a:lnTo>
                  <a:pt x="5112" y="11223"/>
                </a:lnTo>
                <a:lnTo>
                  <a:pt x="5158" y="11233"/>
                </a:lnTo>
                <a:lnTo>
                  <a:pt x="5173" y="11254"/>
                </a:lnTo>
                <a:lnTo>
                  <a:pt x="5189" y="11265"/>
                </a:lnTo>
                <a:lnTo>
                  <a:pt x="5204" y="11296"/>
                </a:lnTo>
                <a:lnTo>
                  <a:pt x="5212" y="11317"/>
                </a:lnTo>
                <a:lnTo>
                  <a:pt x="5212" y="11348"/>
                </a:lnTo>
                <a:lnTo>
                  <a:pt x="5196" y="11411"/>
                </a:lnTo>
                <a:lnTo>
                  <a:pt x="5181" y="11452"/>
                </a:lnTo>
                <a:lnTo>
                  <a:pt x="5166" y="11463"/>
                </a:lnTo>
                <a:lnTo>
                  <a:pt x="5181" y="11442"/>
                </a:lnTo>
                <a:lnTo>
                  <a:pt x="5181" y="11452"/>
                </a:lnTo>
                <a:close/>
                <a:moveTo>
                  <a:pt x="5388" y="8216"/>
                </a:moveTo>
                <a:lnTo>
                  <a:pt x="5335" y="8237"/>
                </a:lnTo>
                <a:lnTo>
                  <a:pt x="5289" y="8258"/>
                </a:lnTo>
                <a:lnTo>
                  <a:pt x="5304" y="8237"/>
                </a:lnTo>
                <a:lnTo>
                  <a:pt x="5296" y="8216"/>
                </a:lnTo>
                <a:lnTo>
                  <a:pt x="5258" y="8164"/>
                </a:lnTo>
                <a:lnTo>
                  <a:pt x="5235" y="8154"/>
                </a:lnTo>
                <a:lnTo>
                  <a:pt x="5235" y="8143"/>
                </a:lnTo>
                <a:lnTo>
                  <a:pt x="5242" y="8143"/>
                </a:lnTo>
                <a:lnTo>
                  <a:pt x="5258" y="8164"/>
                </a:lnTo>
                <a:lnTo>
                  <a:pt x="5258" y="8174"/>
                </a:lnTo>
                <a:lnTo>
                  <a:pt x="5281" y="8174"/>
                </a:lnTo>
                <a:lnTo>
                  <a:pt x="5273" y="8195"/>
                </a:lnTo>
                <a:lnTo>
                  <a:pt x="5289" y="8216"/>
                </a:lnTo>
                <a:lnTo>
                  <a:pt x="5296" y="8216"/>
                </a:lnTo>
                <a:lnTo>
                  <a:pt x="5304" y="8206"/>
                </a:lnTo>
                <a:lnTo>
                  <a:pt x="5304" y="8174"/>
                </a:lnTo>
                <a:lnTo>
                  <a:pt x="5281" y="8080"/>
                </a:lnTo>
                <a:lnTo>
                  <a:pt x="5273" y="8070"/>
                </a:lnTo>
                <a:lnTo>
                  <a:pt x="5304" y="8049"/>
                </a:lnTo>
                <a:lnTo>
                  <a:pt x="5342" y="8049"/>
                </a:lnTo>
                <a:lnTo>
                  <a:pt x="5365" y="8060"/>
                </a:lnTo>
                <a:lnTo>
                  <a:pt x="5396" y="8070"/>
                </a:lnTo>
                <a:lnTo>
                  <a:pt x="5412" y="8101"/>
                </a:lnTo>
                <a:lnTo>
                  <a:pt x="5419" y="8133"/>
                </a:lnTo>
                <a:lnTo>
                  <a:pt x="5412" y="8164"/>
                </a:lnTo>
                <a:lnTo>
                  <a:pt x="5388" y="8216"/>
                </a:lnTo>
                <a:lnTo>
                  <a:pt x="5381" y="8216"/>
                </a:lnTo>
                <a:lnTo>
                  <a:pt x="5381" y="8206"/>
                </a:lnTo>
                <a:lnTo>
                  <a:pt x="5388" y="8206"/>
                </a:lnTo>
                <a:lnTo>
                  <a:pt x="5388" y="8216"/>
                </a:lnTo>
                <a:close/>
                <a:moveTo>
                  <a:pt x="5496" y="6264"/>
                </a:moveTo>
                <a:lnTo>
                  <a:pt x="5481" y="6295"/>
                </a:lnTo>
                <a:lnTo>
                  <a:pt x="5465" y="6306"/>
                </a:lnTo>
                <a:lnTo>
                  <a:pt x="5442" y="6316"/>
                </a:lnTo>
                <a:lnTo>
                  <a:pt x="5419" y="6316"/>
                </a:lnTo>
                <a:lnTo>
                  <a:pt x="5404" y="6306"/>
                </a:lnTo>
                <a:lnTo>
                  <a:pt x="5388" y="6285"/>
                </a:lnTo>
                <a:lnTo>
                  <a:pt x="5381" y="6253"/>
                </a:lnTo>
                <a:lnTo>
                  <a:pt x="5381" y="6222"/>
                </a:lnTo>
                <a:lnTo>
                  <a:pt x="5435" y="6191"/>
                </a:lnTo>
                <a:lnTo>
                  <a:pt x="5450" y="6180"/>
                </a:lnTo>
                <a:lnTo>
                  <a:pt x="5465" y="6180"/>
                </a:lnTo>
                <a:lnTo>
                  <a:pt x="5481" y="6191"/>
                </a:lnTo>
                <a:lnTo>
                  <a:pt x="5488" y="6212"/>
                </a:lnTo>
                <a:lnTo>
                  <a:pt x="5496" y="6264"/>
                </a:lnTo>
                <a:lnTo>
                  <a:pt x="5488" y="6295"/>
                </a:lnTo>
                <a:lnTo>
                  <a:pt x="5496" y="6285"/>
                </a:lnTo>
                <a:lnTo>
                  <a:pt x="5496" y="6264"/>
                </a:lnTo>
                <a:close/>
                <a:moveTo>
                  <a:pt x="5496" y="1952"/>
                </a:moveTo>
                <a:lnTo>
                  <a:pt x="5473" y="1942"/>
                </a:lnTo>
                <a:lnTo>
                  <a:pt x="5458" y="1931"/>
                </a:lnTo>
                <a:lnTo>
                  <a:pt x="5450" y="1910"/>
                </a:lnTo>
                <a:lnTo>
                  <a:pt x="5458" y="1869"/>
                </a:lnTo>
                <a:lnTo>
                  <a:pt x="5504" y="1869"/>
                </a:lnTo>
                <a:lnTo>
                  <a:pt x="5550" y="1879"/>
                </a:lnTo>
                <a:lnTo>
                  <a:pt x="5565" y="1890"/>
                </a:lnTo>
                <a:lnTo>
                  <a:pt x="5542" y="1921"/>
                </a:lnTo>
                <a:lnTo>
                  <a:pt x="5496" y="1952"/>
                </a:lnTo>
                <a:lnTo>
                  <a:pt x="5504" y="1952"/>
                </a:lnTo>
                <a:lnTo>
                  <a:pt x="5496" y="1952"/>
                </a:lnTo>
                <a:close/>
                <a:moveTo>
                  <a:pt x="5642" y="2443"/>
                </a:moveTo>
                <a:lnTo>
                  <a:pt x="5596" y="2474"/>
                </a:lnTo>
                <a:lnTo>
                  <a:pt x="5565" y="2474"/>
                </a:lnTo>
                <a:lnTo>
                  <a:pt x="5550" y="2453"/>
                </a:lnTo>
                <a:lnTo>
                  <a:pt x="5611" y="2380"/>
                </a:lnTo>
                <a:lnTo>
                  <a:pt x="5650" y="2359"/>
                </a:lnTo>
                <a:lnTo>
                  <a:pt x="5658" y="2359"/>
                </a:lnTo>
                <a:lnTo>
                  <a:pt x="5658" y="2380"/>
                </a:lnTo>
                <a:lnTo>
                  <a:pt x="5642" y="2443"/>
                </a:lnTo>
                <a:lnTo>
                  <a:pt x="5634" y="2443"/>
                </a:lnTo>
                <a:lnTo>
                  <a:pt x="5642" y="2443"/>
                </a:lnTo>
                <a:close/>
                <a:moveTo>
                  <a:pt x="5673" y="1211"/>
                </a:moveTo>
                <a:lnTo>
                  <a:pt x="5673" y="1190"/>
                </a:lnTo>
                <a:lnTo>
                  <a:pt x="5673" y="1211"/>
                </a:lnTo>
                <a:close/>
                <a:moveTo>
                  <a:pt x="5865" y="11849"/>
                </a:moveTo>
                <a:lnTo>
                  <a:pt x="5804" y="11881"/>
                </a:lnTo>
                <a:lnTo>
                  <a:pt x="5765" y="11891"/>
                </a:lnTo>
                <a:lnTo>
                  <a:pt x="5750" y="11891"/>
                </a:lnTo>
                <a:lnTo>
                  <a:pt x="5742" y="11881"/>
                </a:lnTo>
                <a:lnTo>
                  <a:pt x="5750" y="11860"/>
                </a:lnTo>
                <a:lnTo>
                  <a:pt x="5757" y="11828"/>
                </a:lnTo>
                <a:lnTo>
                  <a:pt x="5811" y="11766"/>
                </a:lnTo>
                <a:lnTo>
                  <a:pt x="5865" y="11713"/>
                </a:lnTo>
                <a:lnTo>
                  <a:pt x="5888" y="11703"/>
                </a:lnTo>
                <a:lnTo>
                  <a:pt x="5903" y="11693"/>
                </a:lnTo>
                <a:lnTo>
                  <a:pt x="5911" y="11703"/>
                </a:lnTo>
                <a:lnTo>
                  <a:pt x="5911" y="11734"/>
                </a:lnTo>
                <a:lnTo>
                  <a:pt x="5896" y="11776"/>
                </a:lnTo>
                <a:lnTo>
                  <a:pt x="5865" y="11849"/>
                </a:lnTo>
                <a:lnTo>
                  <a:pt x="5857" y="11849"/>
                </a:lnTo>
                <a:lnTo>
                  <a:pt x="5865" y="11839"/>
                </a:lnTo>
                <a:lnTo>
                  <a:pt x="5865" y="11849"/>
                </a:lnTo>
                <a:close/>
                <a:moveTo>
                  <a:pt x="5919" y="12006"/>
                </a:moveTo>
                <a:lnTo>
                  <a:pt x="5980" y="11985"/>
                </a:lnTo>
                <a:lnTo>
                  <a:pt x="5919" y="12006"/>
                </a:lnTo>
                <a:lnTo>
                  <a:pt x="5927" y="12006"/>
                </a:lnTo>
                <a:lnTo>
                  <a:pt x="5934" y="12016"/>
                </a:lnTo>
                <a:lnTo>
                  <a:pt x="5919" y="12006"/>
                </a:lnTo>
                <a:close/>
                <a:moveTo>
                  <a:pt x="6050" y="5972"/>
                </a:moveTo>
                <a:lnTo>
                  <a:pt x="6050" y="5940"/>
                </a:lnTo>
                <a:lnTo>
                  <a:pt x="6034" y="5919"/>
                </a:lnTo>
                <a:lnTo>
                  <a:pt x="5980" y="5867"/>
                </a:lnTo>
                <a:lnTo>
                  <a:pt x="5965" y="5846"/>
                </a:lnTo>
                <a:lnTo>
                  <a:pt x="5950" y="5815"/>
                </a:lnTo>
                <a:lnTo>
                  <a:pt x="5957" y="5773"/>
                </a:lnTo>
                <a:lnTo>
                  <a:pt x="5973" y="5731"/>
                </a:lnTo>
                <a:lnTo>
                  <a:pt x="6034" y="5669"/>
                </a:lnTo>
                <a:lnTo>
                  <a:pt x="6057" y="5648"/>
                </a:lnTo>
                <a:lnTo>
                  <a:pt x="6080" y="5648"/>
                </a:lnTo>
                <a:lnTo>
                  <a:pt x="6088" y="5658"/>
                </a:lnTo>
                <a:lnTo>
                  <a:pt x="6103" y="5669"/>
                </a:lnTo>
                <a:lnTo>
                  <a:pt x="6111" y="5711"/>
                </a:lnTo>
                <a:lnTo>
                  <a:pt x="6103" y="5773"/>
                </a:lnTo>
                <a:lnTo>
                  <a:pt x="6096" y="5846"/>
                </a:lnTo>
                <a:lnTo>
                  <a:pt x="6073" y="5919"/>
                </a:lnTo>
                <a:lnTo>
                  <a:pt x="6050" y="5972"/>
                </a:lnTo>
                <a:lnTo>
                  <a:pt x="6057" y="5940"/>
                </a:lnTo>
                <a:lnTo>
                  <a:pt x="6057" y="5951"/>
                </a:lnTo>
                <a:lnTo>
                  <a:pt x="6050" y="5972"/>
                </a:lnTo>
                <a:close/>
                <a:moveTo>
                  <a:pt x="6142" y="9813"/>
                </a:moveTo>
                <a:lnTo>
                  <a:pt x="6196" y="9803"/>
                </a:lnTo>
                <a:lnTo>
                  <a:pt x="6234" y="9793"/>
                </a:lnTo>
                <a:lnTo>
                  <a:pt x="6257" y="9793"/>
                </a:lnTo>
                <a:lnTo>
                  <a:pt x="6272" y="9803"/>
                </a:lnTo>
                <a:lnTo>
                  <a:pt x="6288" y="9824"/>
                </a:lnTo>
                <a:lnTo>
                  <a:pt x="6303" y="9855"/>
                </a:lnTo>
                <a:lnTo>
                  <a:pt x="6257" y="9876"/>
                </a:lnTo>
                <a:lnTo>
                  <a:pt x="6211" y="9876"/>
                </a:lnTo>
                <a:lnTo>
                  <a:pt x="6173" y="9855"/>
                </a:lnTo>
                <a:lnTo>
                  <a:pt x="6142" y="9813"/>
                </a:lnTo>
                <a:lnTo>
                  <a:pt x="6165" y="9824"/>
                </a:lnTo>
                <a:lnTo>
                  <a:pt x="6173" y="9834"/>
                </a:lnTo>
                <a:lnTo>
                  <a:pt x="6165" y="9834"/>
                </a:lnTo>
                <a:lnTo>
                  <a:pt x="6142" y="9813"/>
                </a:lnTo>
                <a:close/>
                <a:moveTo>
                  <a:pt x="6349" y="7538"/>
                </a:moveTo>
                <a:lnTo>
                  <a:pt x="6311" y="7506"/>
                </a:lnTo>
                <a:lnTo>
                  <a:pt x="6334" y="7506"/>
                </a:lnTo>
                <a:lnTo>
                  <a:pt x="6349" y="7517"/>
                </a:lnTo>
                <a:lnTo>
                  <a:pt x="6349" y="7538"/>
                </a:lnTo>
                <a:close/>
                <a:moveTo>
                  <a:pt x="6465" y="7527"/>
                </a:moveTo>
                <a:lnTo>
                  <a:pt x="6434" y="7527"/>
                </a:lnTo>
                <a:lnTo>
                  <a:pt x="6403" y="7538"/>
                </a:lnTo>
                <a:lnTo>
                  <a:pt x="6395" y="7538"/>
                </a:lnTo>
                <a:lnTo>
                  <a:pt x="6388" y="7527"/>
                </a:lnTo>
                <a:lnTo>
                  <a:pt x="6388" y="7517"/>
                </a:lnTo>
                <a:lnTo>
                  <a:pt x="6395" y="7496"/>
                </a:lnTo>
                <a:lnTo>
                  <a:pt x="6395" y="7517"/>
                </a:lnTo>
                <a:lnTo>
                  <a:pt x="6403" y="7527"/>
                </a:lnTo>
                <a:lnTo>
                  <a:pt x="6419" y="7538"/>
                </a:lnTo>
                <a:lnTo>
                  <a:pt x="6434" y="7538"/>
                </a:lnTo>
                <a:lnTo>
                  <a:pt x="6449" y="7527"/>
                </a:lnTo>
                <a:lnTo>
                  <a:pt x="6457" y="7506"/>
                </a:lnTo>
                <a:lnTo>
                  <a:pt x="6457" y="7464"/>
                </a:lnTo>
                <a:lnTo>
                  <a:pt x="6426" y="7444"/>
                </a:lnTo>
                <a:lnTo>
                  <a:pt x="6403" y="7444"/>
                </a:lnTo>
                <a:lnTo>
                  <a:pt x="6380" y="7454"/>
                </a:lnTo>
                <a:lnTo>
                  <a:pt x="6365" y="7475"/>
                </a:lnTo>
                <a:lnTo>
                  <a:pt x="6365" y="7454"/>
                </a:lnTo>
                <a:lnTo>
                  <a:pt x="6319" y="7464"/>
                </a:lnTo>
                <a:lnTo>
                  <a:pt x="6380" y="7433"/>
                </a:lnTo>
                <a:lnTo>
                  <a:pt x="6419" y="7423"/>
                </a:lnTo>
                <a:lnTo>
                  <a:pt x="6449" y="7412"/>
                </a:lnTo>
                <a:lnTo>
                  <a:pt x="6480" y="7423"/>
                </a:lnTo>
                <a:lnTo>
                  <a:pt x="6488" y="7423"/>
                </a:lnTo>
                <a:lnTo>
                  <a:pt x="6495" y="7433"/>
                </a:lnTo>
                <a:lnTo>
                  <a:pt x="6495" y="7454"/>
                </a:lnTo>
                <a:lnTo>
                  <a:pt x="6488" y="7475"/>
                </a:lnTo>
                <a:lnTo>
                  <a:pt x="6465" y="7527"/>
                </a:lnTo>
                <a:lnTo>
                  <a:pt x="6465" y="7517"/>
                </a:lnTo>
                <a:lnTo>
                  <a:pt x="6465" y="7527"/>
                </a:lnTo>
                <a:close/>
                <a:moveTo>
                  <a:pt x="6626" y="11901"/>
                </a:moveTo>
                <a:lnTo>
                  <a:pt x="6703" y="11901"/>
                </a:lnTo>
                <a:lnTo>
                  <a:pt x="6734" y="11922"/>
                </a:lnTo>
                <a:lnTo>
                  <a:pt x="6764" y="11954"/>
                </a:lnTo>
                <a:lnTo>
                  <a:pt x="6772" y="11995"/>
                </a:lnTo>
                <a:lnTo>
                  <a:pt x="6757" y="12027"/>
                </a:lnTo>
                <a:lnTo>
                  <a:pt x="6734" y="12048"/>
                </a:lnTo>
                <a:lnTo>
                  <a:pt x="6711" y="12058"/>
                </a:lnTo>
                <a:lnTo>
                  <a:pt x="6649" y="12068"/>
                </a:lnTo>
                <a:lnTo>
                  <a:pt x="6611" y="12068"/>
                </a:lnTo>
                <a:lnTo>
                  <a:pt x="6603" y="12037"/>
                </a:lnTo>
                <a:lnTo>
                  <a:pt x="6595" y="11985"/>
                </a:lnTo>
                <a:lnTo>
                  <a:pt x="6595" y="11954"/>
                </a:lnTo>
                <a:lnTo>
                  <a:pt x="6611" y="11912"/>
                </a:lnTo>
                <a:lnTo>
                  <a:pt x="6626" y="11901"/>
                </a:lnTo>
                <a:lnTo>
                  <a:pt x="6641" y="11912"/>
                </a:lnTo>
                <a:lnTo>
                  <a:pt x="6603" y="11912"/>
                </a:lnTo>
                <a:lnTo>
                  <a:pt x="6626" y="11901"/>
                </a:lnTo>
                <a:close/>
                <a:moveTo>
                  <a:pt x="6749" y="13655"/>
                </a:moveTo>
                <a:lnTo>
                  <a:pt x="6557" y="13707"/>
                </a:lnTo>
                <a:lnTo>
                  <a:pt x="6588" y="13676"/>
                </a:lnTo>
                <a:lnTo>
                  <a:pt x="6626" y="13655"/>
                </a:lnTo>
                <a:lnTo>
                  <a:pt x="6726" y="13603"/>
                </a:lnTo>
                <a:lnTo>
                  <a:pt x="6764" y="13593"/>
                </a:lnTo>
                <a:lnTo>
                  <a:pt x="6787" y="13593"/>
                </a:lnTo>
                <a:lnTo>
                  <a:pt x="6787" y="13614"/>
                </a:lnTo>
                <a:lnTo>
                  <a:pt x="6749" y="13655"/>
                </a:lnTo>
                <a:lnTo>
                  <a:pt x="6734" y="13676"/>
                </a:lnTo>
                <a:lnTo>
                  <a:pt x="6749" y="13655"/>
                </a:lnTo>
                <a:close/>
                <a:moveTo>
                  <a:pt x="6857" y="606"/>
                </a:moveTo>
                <a:lnTo>
                  <a:pt x="6826" y="647"/>
                </a:lnTo>
                <a:lnTo>
                  <a:pt x="6772" y="679"/>
                </a:lnTo>
                <a:lnTo>
                  <a:pt x="6726" y="710"/>
                </a:lnTo>
                <a:lnTo>
                  <a:pt x="6703" y="731"/>
                </a:lnTo>
                <a:lnTo>
                  <a:pt x="6695" y="741"/>
                </a:lnTo>
                <a:lnTo>
                  <a:pt x="6764" y="647"/>
                </a:lnTo>
                <a:lnTo>
                  <a:pt x="6841" y="574"/>
                </a:lnTo>
                <a:lnTo>
                  <a:pt x="6857" y="574"/>
                </a:lnTo>
                <a:lnTo>
                  <a:pt x="6857" y="606"/>
                </a:lnTo>
                <a:lnTo>
                  <a:pt x="6849" y="616"/>
                </a:lnTo>
                <a:lnTo>
                  <a:pt x="6857" y="606"/>
                </a:lnTo>
                <a:close/>
                <a:moveTo>
                  <a:pt x="7164" y="783"/>
                </a:moveTo>
                <a:lnTo>
                  <a:pt x="7149" y="752"/>
                </a:lnTo>
                <a:lnTo>
                  <a:pt x="7141" y="710"/>
                </a:lnTo>
                <a:lnTo>
                  <a:pt x="7141" y="668"/>
                </a:lnTo>
                <a:lnTo>
                  <a:pt x="7149" y="637"/>
                </a:lnTo>
                <a:lnTo>
                  <a:pt x="7149" y="616"/>
                </a:lnTo>
                <a:lnTo>
                  <a:pt x="7164" y="606"/>
                </a:lnTo>
                <a:lnTo>
                  <a:pt x="7203" y="606"/>
                </a:lnTo>
                <a:lnTo>
                  <a:pt x="7256" y="637"/>
                </a:lnTo>
                <a:lnTo>
                  <a:pt x="7256" y="710"/>
                </a:lnTo>
                <a:lnTo>
                  <a:pt x="7241" y="752"/>
                </a:lnTo>
                <a:lnTo>
                  <a:pt x="7226" y="773"/>
                </a:lnTo>
                <a:lnTo>
                  <a:pt x="7210" y="783"/>
                </a:lnTo>
                <a:lnTo>
                  <a:pt x="7164" y="783"/>
                </a:lnTo>
                <a:close/>
                <a:moveTo>
                  <a:pt x="7326" y="12423"/>
                </a:moveTo>
                <a:lnTo>
                  <a:pt x="7318" y="12413"/>
                </a:lnTo>
                <a:lnTo>
                  <a:pt x="7279" y="12382"/>
                </a:lnTo>
                <a:lnTo>
                  <a:pt x="7241" y="12329"/>
                </a:lnTo>
                <a:lnTo>
                  <a:pt x="7249" y="12329"/>
                </a:lnTo>
                <a:lnTo>
                  <a:pt x="7279" y="12309"/>
                </a:lnTo>
                <a:lnTo>
                  <a:pt x="7310" y="12298"/>
                </a:lnTo>
                <a:lnTo>
                  <a:pt x="7326" y="12298"/>
                </a:lnTo>
                <a:lnTo>
                  <a:pt x="7341" y="12309"/>
                </a:lnTo>
                <a:lnTo>
                  <a:pt x="7341" y="12350"/>
                </a:lnTo>
                <a:lnTo>
                  <a:pt x="7326" y="12423"/>
                </a:lnTo>
                <a:lnTo>
                  <a:pt x="7326" y="12403"/>
                </a:lnTo>
                <a:lnTo>
                  <a:pt x="7326" y="12423"/>
                </a:lnTo>
                <a:close/>
                <a:moveTo>
                  <a:pt x="7548" y="261"/>
                </a:moveTo>
                <a:lnTo>
                  <a:pt x="7472" y="261"/>
                </a:lnTo>
                <a:lnTo>
                  <a:pt x="7548" y="261"/>
                </a:lnTo>
                <a:close/>
                <a:moveTo>
                  <a:pt x="10216" y="1503"/>
                </a:moveTo>
                <a:lnTo>
                  <a:pt x="10239" y="1524"/>
                </a:lnTo>
                <a:lnTo>
                  <a:pt x="10247" y="1545"/>
                </a:lnTo>
                <a:lnTo>
                  <a:pt x="10223" y="1545"/>
                </a:lnTo>
                <a:lnTo>
                  <a:pt x="10200" y="1535"/>
                </a:lnTo>
                <a:lnTo>
                  <a:pt x="10200" y="1524"/>
                </a:lnTo>
                <a:lnTo>
                  <a:pt x="10216" y="1503"/>
                </a:lnTo>
                <a:lnTo>
                  <a:pt x="10216" y="1514"/>
                </a:lnTo>
                <a:lnTo>
                  <a:pt x="10208" y="1514"/>
                </a:lnTo>
                <a:lnTo>
                  <a:pt x="10216" y="1503"/>
                </a:lnTo>
                <a:close/>
                <a:moveTo>
                  <a:pt x="9824" y="376"/>
                </a:moveTo>
                <a:lnTo>
                  <a:pt x="9824" y="407"/>
                </a:lnTo>
                <a:lnTo>
                  <a:pt x="9808" y="407"/>
                </a:lnTo>
                <a:lnTo>
                  <a:pt x="9801" y="397"/>
                </a:lnTo>
                <a:lnTo>
                  <a:pt x="9801" y="376"/>
                </a:lnTo>
                <a:lnTo>
                  <a:pt x="9824" y="376"/>
                </a:lnTo>
                <a:close/>
                <a:moveTo>
                  <a:pt x="9132" y="626"/>
                </a:moveTo>
                <a:lnTo>
                  <a:pt x="9147" y="637"/>
                </a:lnTo>
                <a:lnTo>
                  <a:pt x="9140" y="626"/>
                </a:lnTo>
                <a:lnTo>
                  <a:pt x="9132" y="626"/>
                </a:lnTo>
                <a:close/>
                <a:moveTo>
                  <a:pt x="9040" y="679"/>
                </a:moveTo>
                <a:lnTo>
                  <a:pt x="9086" y="699"/>
                </a:lnTo>
                <a:lnTo>
                  <a:pt x="9086" y="710"/>
                </a:lnTo>
                <a:lnTo>
                  <a:pt x="9078" y="710"/>
                </a:lnTo>
                <a:lnTo>
                  <a:pt x="9055" y="699"/>
                </a:lnTo>
                <a:lnTo>
                  <a:pt x="9040" y="689"/>
                </a:lnTo>
                <a:lnTo>
                  <a:pt x="9040" y="679"/>
                </a:lnTo>
                <a:lnTo>
                  <a:pt x="9040" y="689"/>
                </a:lnTo>
                <a:lnTo>
                  <a:pt x="9040" y="679"/>
                </a:lnTo>
                <a:close/>
                <a:moveTo>
                  <a:pt x="9032" y="3737"/>
                </a:moveTo>
                <a:lnTo>
                  <a:pt x="9063" y="3790"/>
                </a:lnTo>
                <a:lnTo>
                  <a:pt x="9063" y="3831"/>
                </a:lnTo>
                <a:lnTo>
                  <a:pt x="9055" y="3852"/>
                </a:lnTo>
                <a:lnTo>
                  <a:pt x="9040" y="3863"/>
                </a:lnTo>
                <a:lnTo>
                  <a:pt x="8986" y="3884"/>
                </a:lnTo>
                <a:lnTo>
                  <a:pt x="8963" y="3831"/>
                </a:lnTo>
                <a:lnTo>
                  <a:pt x="8955" y="3800"/>
                </a:lnTo>
                <a:lnTo>
                  <a:pt x="8955" y="3790"/>
                </a:lnTo>
                <a:lnTo>
                  <a:pt x="8963" y="3769"/>
                </a:lnTo>
                <a:lnTo>
                  <a:pt x="8978" y="3758"/>
                </a:lnTo>
                <a:lnTo>
                  <a:pt x="9032" y="3737"/>
                </a:lnTo>
                <a:lnTo>
                  <a:pt x="9040" y="3737"/>
                </a:lnTo>
                <a:lnTo>
                  <a:pt x="9032" y="3737"/>
                </a:lnTo>
                <a:lnTo>
                  <a:pt x="9009" y="3727"/>
                </a:lnTo>
                <a:lnTo>
                  <a:pt x="9001" y="3727"/>
                </a:lnTo>
                <a:lnTo>
                  <a:pt x="9032" y="3737"/>
                </a:lnTo>
                <a:close/>
                <a:moveTo>
                  <a:pt x="8947" y="4176"/>
                </a:moveTo>
                <a:lnTo>
                  <a:pt x="8978" y="4145"/>
                </a:lnTo>
                <a:lnTo>
                  <a:pt x="9001" y="4124"/>
                </a:lnTo>
                <a:lnTo>
                  <a:pt x="9024" y="4124"/>
                </a:lnTo>
                <a:lnTo>
                  <a:pt x="9040" y="4134"/>
                </a:lnTo>
                <a:lnTo>
                  <a:pt x="9055" y="4155"/>
                </a:lnTo>
                <a:lnTo>
                  <a:pt x="9063" y="4186"/>
                </a:lnTo>
                <a:lnTo>
                  <a:pt x="9070" y="4228"/>
                </a:lnTo>
                <a:lnTo>
                  <a:pt x="9070" y="4291"/>
                </a:lnTo>
                <a:lnTo>
                  <a:pt x="9032" y="4312"/>
                </a:lnTo>
                <a:lnTo>
                  <a:pt x="9001" y="4333"/>
                </a:lnTo>
                <a:lnTo>
                  <a:pt x="8971" y="4333"/>
                </a:lnTo>
                <a:lnTo>
                  <a:pt x="8955" y="4322"/>
                </a:lnTo>
                <a:lnTo>
                  <a:pt x="8940" y="4301"/>
                </a:lnTo>
                <a:lnTo>
                  <a:pt x="8940" y="4228"/>
                </a:lnTo>
                <a:lnTo>
                  <a:pt x="8947" y="4176"/>
                </a:lnTo>
                <a:close/>
                <a:moveTo>
                  <a:pt x="8640" y="1441"/>
                </a:moveTo>
                <a:lnTo>
                  <a:pt x="8671" y="1451"/>
                </a:lnTo>
                <a:lnTo>
                  <a:pt x="8640" y="1441"/>
                </a:lnTo>
                <a:lnTo>
                  <a:pt x="8632" y="1441"/>
                </a:lnTo>
                <a:lnTo>
                  <a:pt x="8640" y="1441"/>
                </a:lnTo>
                <a:close/>
                <a:moveTo>
                  <a:pt x="8456" y="1107"/>
                </a:moveTo>
                <a:lnTo>
                  <a:pt x="8494" y="1148"/>
                </a:lnTo>
                <a:lnTo>
                  <a:pt x="8502" y="1159"/>
                </a:lnTo>
                <a:lnTo>
                  <a:pt x="8494" y="1169"/>
                </a:lnTo>
                <a:lnTo>
                  <a:pt x="8471" y="1148"/>
                </a:lnTo>
                <a:lnTo>
                  <a:pt x="8456" y="1107"/>
                </a:lnTo>
                <a:close/>
                <a:moveTo>
                  <a:pt x="8409" y="2359"/>
                </a:moveTo>
                <a:lnTo>
                  <a:pt x="8425" y="2359"/>
                </a:lnTo>
                <a:lnTo>
                  <a:pt x="8417" y="2349"/>
                </a:lnTo>
                <a:lnTo>
                  <a:pt x="8402" y="2349"/>
                </a:lnTo>
                <a:lnTo>
                  <a:pt x="8409" y="2359"/>
                </a:lnTo>
                <a:lnTo>
                  <a:pt x="8417" y="2359"/>
                </a:lnTo>
                <a:lnTo>
                  <a:pt x="8409" y="2349"/>
                </a:lnTo>
                <a:lnTo>
                  <a:pt x="8402" y="2349"/>
                </a:lnTo>
                <a:lnTo>
                  <a:pt x="8409" y="2359"/>
                </a:lnTo>
                <a:close/>
                <a:moveTo>
                  <a:pt x="7864" y="1221"/>
                </a:moveTo>
                <a:lnTo>
                  <a:pt x="7864" y="1180"/>
                </a:lnTo>
                <a:lnTo>
                  <a:pt x="7856" y="1128"/>
                </a:lnTo>
                <a:lnTo>
                  <a:pt x="7833" y="1054"/>
                </a:lnTo>
                <a:lnTo>
                  <a:pt x="7879" y="1013"/>
                </a:lnTo>
                <a:lnTo>
                  <a:pt x="7925" y="992"/>
                </a:lnTo>
                <a:lnTo>
                  <a:pt x="7964" y="971"/>
                </a:lnTo>
                <a:lnTo>
                  <a:pt x="8002" y="971"/>
                </a:lnTo>
                <a:lnTo>
                  <a:pt x="8040" y="981"/>
                </a:lnTo>
                <a:lnTo>
                  <a:pt x="8063" y="992"/>
                </a:lnTo>
                <a:lnTo>
                  <a:pt x="8087" y="1013"/>
                </a:lnTo>
                <a:lnTo>
                  <a:pt x="8102" y="1034"/>
                </a:lnTo>
                <a:lnTo>
                  <a:pt x="8117" y="1065"/>
                </a:lnTo>
                <a:lnTo>
                  <a:pt x="8117" y="1096"/>
                </a:lnTo>
                <a:lnTo>
                  <a:pt x="8110" y="1138"/>
                </a:lnTo>
                <a:lnTo>
                  <a:pt x="8094" y="1169"/>
                </a:lnTo>
                <a:lnTo>
                  <a:pt x="8071" y="1201"/>
                </a:lnTo>
                <a:lnTo>
                  <a:pt x="8033" y="1242"/>
                </a:lnTo>
                <a:lnTo>
                  <a:pt x="7987" y="1263"/>
                </a:lnTo>
                <a:lnTo>
                  <a:pt x="7933" y="1295"/>
                </a:lnTo>
                <a:lnTo>
                  <a:pt x="7948" y="1274"/>
                </a:lnTo>
                <a:lnTo>
                  <a:pt x="7933" y="1274"/>
                </a:lnTo>
                <a:lnTo>
                  <a:pt x="7910" y="1295"/>
                </a:lnTo>
                <a:lnTo>
                  <a:pt x="7917" y="1242"/>
                </a:lnTo>
                <a:lnTo>
                  <a:pt x="7917" y="1232"/>
                </a:lnTo>
                <a:lnTo>
                  <a:pt x="7910" y="1232"/>
                </a:lnTo>
                <a:lnTo>
                  <a:pt x="7894" y="1242"/>
                </a:lnTo>
                <a:lnTo>
                  <a:pt x="7864" y="1221"/>
                </a:lnTo>
                <a:lnTo>
                  <a:pt x="7871" y="1211"/>
                </a:lnTo>
                <a:lnTo>
                  <a:pt x="7879" y="1221"/>
                </a:lnTo>
                <a:lnTo>
                  <a:pt x="7864" y="1221"/>
                </a:lnTo>
                <a:close/>
                <a:moveTo>
                  <a:pt x="7887" y="8164"/>
                </a:moveTo>
                <a:lnTo>
                  <a:pt x="7894" y="8164"/>
                </a:lnTo>
                <a:lnTo>
                  <a:pt x="7910" y="8185"/>
                </a:lnTo>
                <a:lnTo>
                  <a:pt x="7910" y="8195"/>
                </a:lnTo>
                <a:lnTo>
                  <a:pt x="7902" y="8195"/>
                </a:lnTo>
                <a:lnTo>
                  <a:pt x="7887" y="8164"/>
                </a:lnTo>
                <a:close/>
                <a:moveTo>
                  <a:pt x="7971" y="21485"/>
                </a:moveTo>
                <a:lnTo>
                  <a:pt x="7879" y="21475"/>
                </a:lnTo>
                <a:lnTo>
                  <a:pt x="7940" y="21475"/>
                </a:lnTo>
                <a:lnTo>
                  <a:pt x="7971" y="21485"/>
                </a:lnTo>
                <a:lnTo>
                  <a:pt x="7956" y="21485"/>
                </a:lnTo>
                <a:lnTo>
                  <a:pt x="7971" y="21485"/>
                </a:lnTo>
                <a:close/>
                <a:moveTo>
                  <a:pt x="8087" y="12110"/>
                </a:moveTo>
                <a:lnTo>
                  <a:pt x="8079" y="12048"/>
                </a:lnTo>
                <a:lnTo>
                  <a:pt x="8079" y="11974"/>
                </a:lnTo>
                <a:lnTo>
                  <a:pt x="8087" y="11901"/>
                </a:lnTo>
                <a:lnTo>
                  <a:pt x="8102" y="11839"/>
                </a:lnTo>
                <a:lnTo>
                  <a:pt x="8110" y="11818"/>
                </a:lnTo>
                <a:lnTo>
                  <a:pt x="8140" y="11818"/>
                </a:lnTo>
                <a:lnTo>
                  <a:pt x="8163" y="11839"/>
                </a:lnTo>
                <a:lnTo>
                  <a:pt x="8233" y="11933"/>
                </a:lnTo>
                <a:lnTo>
                  <a:pt x="8210" y="12006"/>
                </a:lnTo>
                <a:lnTo>
                  <a:pt x="8179" y="12048"/>
                </a:lnTo>
                <a:lnTo>
                  <a:pt x="8133" y="12089"/>
                </a:lnTo>
                <a:lnTo>
                  <a:pt x="8087" y="12110"/>
                </a:lnTo>
                <a:lnTo>
                  <a:pt x="8102" y="12089"/>
                </a:lnTo>
                <a:lnTo>
                  <a:pt x="8087" y="12110"/>
                </a:lnTo>
                <a:close/>
                <a:moveTo>
                  <a:pt x="8333" y="12611"/>
                </a:moveTo>
                <a:lnTo>
                  <a:pt x="8333" y="12601"/>
                </a:lnTo>
                <a:lnTo>
                  <a:pt x="8340" y="12559"/>
                </a:lnTo>
                <a:lnTo>
                  <a:pt x="8356" y="12496"/>
                </a:lnTo>
                <a:lnTo>
                  <a:pt x="8379" y="12434"/>
                </a:lnTo>
                <a:lnTo>
                  <a:pt x="8417" y="12382"/>
                </a:lnTo>
                <a:lnTo>
                  <a:pt x="8432" y="12371"/>
                </a:lnTo>
                <a:lnTo>
                  <a:pt x="8456" y="12361"/>
                </a:lnTo>
                <a:lnTo>
                  <a:pt x="8479" y="12371"/>
                </a:lnTo>
                <a:lnTo>
                  <a:pt x="8502" y="12392"/>
                </a:lnTo>
                <a:lnTo>
                  <a:pt x="8525" y="12423"/>
                </a:lnTo>
                <a:lnTo>
                  <a:pt x="8548" y="12476"/>
                </a:lnTo>
                <a:lnTo>
                  <a:pt x="8563" y="12528"/>
                </a:lnTo>
                <a:lnTo>
                  <a:pt x="8571" y="12559"/>
                </a:lnTo>
                <a:lnTo>
                  <a:pt x="8571" y="12590"/>
                </a:lnTo>
                <a:lnTo>
                  <a:pt x="8563" y="12611"/>
                </a:lnTo>
                <a:lnTo>
                  <a:pt x="8532" y="12632"/>
                </a:lnTo>
                <a:lnTo>
                  <a:pt x="8486" y="12643"/>
                </a:lnTo>
                <a:lnTo>
                  <a:pt x="8440" y="12643"/>
                </a:lnTo>
                <a:lnTo>
                  <a:pt x="8394" y="12632"/>
                </a:lnTo>
                <a:lnTo>
                  <a:pt x="8333" y="12611"/>
                </a:lnTo>
                <a:lnTo>
                  <a:pt x="8348" y="12611"/>
                </a:lnTo>
                <a:lnTo>
                  <a:pt x="8333" y="12611"/>
                </a:lnTo>
                <a:close/>
                <a:moveTo>
                  <a:pt x="8555" y="13906"/>
                </a:moveTo>
                <a:lnTo>
                  <a:pt x="8386" y="13916"/>
                </a:lnTo>
                <a:lnTo>
                  <a:pt x="8417" y="13854"/>
                </a:lnTo>
                <a:lnTo>
                  <a:pt x="8409" y="13854"/>
                </a:lnTo>
                <a:lnTo>
                  <a:pt x="8394" y="13864"/>
                </a:lnTo>
                <a:lnTo>
                  <a:pt x="8386" y="13864"/>
                </a:lnTo>
                <a:lnTo>
                  <a:pt x="8379" y="13843"/>
                </a:lnTo>
                <a:lnTo>
                  <a:pt x="8432" y="13801"/>
                </a:lnTo>
                <a:lnTo>
                  <a:pt x="8486" y="13770"/>
                </a:lnTo>
                <a:lnTo>
                  <a:pt x="8540" y="13760"/>
                </a:lnTo>
                <a:lnTo>
                  <a:pt x="8602" y="13749"/>
                </a:lnTo>
                <a:lnTo>
                  <a:pt x="8609" y="13801"/>
                </a:lnTo>
                <a:lnTo>
                  <a:pt x="8602" y="13843"/>
                </a:lnTo>
                <a:lnTo>
                  <a:pt x="8586" y="13875"/>
                </a:lnTo>
                <a:lnTo>
                  <a:pt x="8555" y="13906"/>
                </a:lnTo>
                <a:lnTo>
                  <a:pt x="8532" y="13916"/>
                </a:lnTo>
                <a:lnTo>
                  <a:pt x="8563" y="13895"/>
                </a:lnTo>
                <a:lnTo>
                  <a:pt x="8555" y="13906"/>
                </a:lnTo>
                <a:close/>
                <a:moveTo>
                  <a:pt x="8417" y="9991"/>
                </a:moveTo>
                <a:lnTo>
                  <a:pt x="8409" y="9949"/>
                </a:lnTo>
                <a:lnTo>
                  <a:pt x="8409" y="9918"/>
                </a:lnTo>
                <a:lnTo>
                  <a:pt x="8425" y="9876"/>
                </a:lnTo>
                <a:lnTo>
                  <a:pt x="8471" y="9834"/>
                </a:lnTo>
                <a:lnTo>
                  <a:pt x="8532" y="9824"/>
                </a:lnTo>
                <a:lnTo>
                  <a:pt x="8602" y="9824"/>
                </a:lnTo>
                <a:lnTo>
                  <a:pt x="8678" y="9834"/>
                </a:lnTo>
                <a:lnTo>
                  <a:pt x="8755" y="9866"/>
                </a:lnTo>
                <a:lnTo>
                  <a:pt x="8817" y="9907"/>
                </a:lnTo>
                <a:lnTo>
                  <a:pt x="8771" y="9949"/>
                </a:lnTo>
                <a:lnTo>
                  <a:pt x="8725" y="9980"/>
                </a:lnTo>
                <a:lnTo>
                  <a:pt x="8678" y="10001"/>
                </a:lnTo>
                <a:lnTo>
                  <a:pt x="8625" y="10022"/>
                </a:lnTo>
                <a:lnTo>
                  <a:pt x="8525" y="10022"/>
                </a:lnTo>
                <a:lnTo>
                  <a:pt x="8471" y="10012"/>
                </a:lnTo>
                <a:lnTo>
                  <a:pt x="8417" y="9991"/>
                </a:lnTo>
                <a:lnTo>
                  <a:pt x="8463" y="10001"/>
                </a:lnTo>
                <a:lnTo>
                  <a:pt x="8417" y="9991"/>
                </a:lnTo>
                <a:close/>
                <a:moveTo>
                  <a:pt x="8886" y="7611"/>
                </a:moveTo>
                <a:lnTo>
                  <a:pt x="8894" y="7632"/>
                </a:lnTo>
                <a:lnTo>
                  <a:pt x="8886" y="7611"/>
                </a:lnTo>
                <a:lnTo>
                  <a:pt x="8878" y="7621"/>
                </a:lnTo>
                <a:lnTo>
                  <a:pt x="8886" y="7611"/>
                </a:lnTo>
                <a:close/>
                <a:moveTo>
                  <a:pt x="9017" y="11150"/>
                </a:moveTo>
                <a:lnTo>
                  <a:pt x="9017" y="11129"/>
                </a:lnTo>
                <a:lnTo>
                  <a:pt x="9009" y="11118"/>
                </a:lnTo>
                <a:lnTo>
                  <a:pt x="8986" y="11098"/>
                </a:lnTo>
                <a:lnTo>
                  <a:pt x="9024" y="11098"/>
                </a:lnTo>
                <a:lnTo>
                  <a:pt x="9032" y="11108"/>
                </a:lnTo>
                <a:lnTo>
                  <a:pt x="9032" y="11118"/>
                </a:lnTo>
                <a:lnTo>
                  <a:pt x="9017" y="11150"/>
                </a:lnTo>
                <a:close/>
                <a:moveTo>
                  <a:pt x="8917" y="7652"/>
                </a:moveTo>
                <a:lnTo>
                  <a:pt x="8940" y="7621"/>
                </a:lnTo>
                <a:lnTo>
                  <a:pt x="8940" y="7632"/>
                </a:lnTo>
                <a:lnTo>
                  <a:pt x="8963" y="7632"/>
                </a:lnTo>
                <a:lnTo>
                  <a:pt x="8978" y="7611"/>
                </a:lnTo>
                <a:lnTo>
                  <a:pt x="8986" y="7579"/>
                </a:lnTo>
                <a:lnTo>
                  <a:pt x="8994" y="7558"/>
                </a:lnTo>
                <a:lnTo>
                  <a:pt x="8978" y="7548"/>
                </a:lnTo>
                <a:lnTo>
                  <a:pt x="8971" y="7558"/>
                </a:lnTo>
                <a:lnTo>
                  <a:pt x="8947" y="7569"/>
                </a:lnTo>
                <a:lnTo>
                  <a:pt x="8909" y="7600"/>
                </a:lnTo>
                <a:lnTo>
                  <a:pt x="8924" y="7579"/>
                </a:lnTo>
                <a:lnTo>
                  <a:pt x="8947" y="7569"/>
                </a:lnTo>
                <a:lnTo>
                  <a:pt x="8978" y="7548"/>
                </a:lnTo>
                <a:lnTo>
                  <a:pt x="9055" y="7548"/>
                </a:lnTo>
                <a:lnTo>
                  <a:pt x="9070" y="7569"/>
                </a:lnTo>
                <a:lnTo>
                  <a:pt x="9086" y="7600"/>
                </a:lnTo>
                <a:lnTo>
                  <a:pt x="8917" y="7652"/>
                </a:lnTo>
                <a:lnTo>
                  <a:pt x="8940" y="7652"/>
                </a:lnTo>
                <a:lnTo>
                  <a:pt x="8917" y="7652"/>
                </a:lnTo>
                <a:close/>
                <a:moveTo>
                  <a:pt x="9201" y="1994"/>
                </a:moveTo>
                <a:lnTo>
                  <a:pt x="9124" y="2015"/>
                </a:lnTo>
                <a:lnTo>
                  <a:pt x="9070" y="2025"/>
                </a:lnTo>
                <a:lnTo>
                  <a:pt x="9055" y="2015"/>
                </a:lnTo>
                <a:lnTo>
                  <a:pt x="9032" y="1994"/>
                </a:lnTo>
                <a:lnTo>
                  <a:pt x="9017" y="1973"/>
                </a:lnTo>
                <a:lnTo>
                  <a:pt x="9001" y="1921"/>
                </a:lnTo>
                <a:lnTo>
                  <a:pt x="9024" y="1869"/>
                </a:lnTo>
                <a:lnTo>
                  <a:pt x="9055" y="1848"/>
                </a:lnTo>
                <a:lnTo>
                  <a:pt x="9078" y="1848"/>
                </a:lnTo>
                <a:lnTo>
                  <a:pt x="9101" y="1858"/>
                </a:lnTo>
                <a:lnTo>
                  <a:pt x="9124" y="1879"/>
                </a:lnTo>
                <a:lnTo>
                  <a:pt x="9147" y="1921"/>
                </a:lnTo>
                <a:lnTo>
                  <a:pt x="9201" y="1994"/>
                </a:lnTo>
                <a:close/>
                <a:moveTo>
                  <a:pt x="9409" y="16672"/>
                </a:moveTo>
                <a:lnTo>
                  <a:pt x="9447" y="16683"/>
                </a:lnTo>
                <a:lnTo>
                  <a:pt x="9409" y="16672"/>
                </a:lnTo>
                <a:close/>
                <a:moveTo>
                  <a:pt x="9455" y="1263"/>
                </a:moveTo>
                <a:lnTo>
                  <a:pt x="9470" y="1295"/>
                </a:lnTo>
                <a:lnTo>
                  <a:pt x="9470" y="1315"/>
                </a:lnTo>
                <a:lnTo>
                  <a:pt x="9455" y="1326"/>
                </a:lnTo>
                <a:lnTo>
                  <a:pt x="9432" y="1326"/>
                </a:lnTo>
                <a:lnTo>
                  <a:pt x="9355" y="1305"/>
                </a:lnTo>
                <a:lnTo>
                  <a:pt x="9263" y="1263"/>
                </a:lnTo>
                <a:lnTo>
                  <a:pt x="9186" y="1201"/>
                </a:lnTo>
                <a:lnTo>
                  <a:pt x="9155" y="1169"/>
                </a:lnTo>
                <a:lnTo>
                  <a:pt x="9140" y="1148"/>
                </a:lnTo>
                <a:lnTo>
                  <a:pt x="9132" y="1117"/>
                </a:lnTo>
                <a:lnTo>
                  <a:pt x="9147" y="1096"/>
                </a:lnTo>
                <a:lnTo>
                  <a:pt x="9178" y="1075"/>
                </a:lnTo>
                <a:lnTo>
                  <a:pt x="9232" y="1065"/>
                </a:lnTo>
                <a:lnTo>
                  <a:pt x="9263" y="1065"/>
                </a:lnTo>
                <a:lnTo>
                  <a:pt x="9309" y="1075"/>
                </a:lnTo>
                <a:lnTo>
                  <a:pt x="9416" y="1117"/>
                </a:lnTo>
                <a:lnTo>
                  <a:pt x="9462" y="1148"/>
                </a:lnTo>
                <a:lnTo>
                  <a:pt x="9486" y="1180"/>
                </a:lnTo>
                <a:lnTo>
                  <a:pt x="9493" y="1201"/>
                </a:lnTo>
                <a:lnTo>
                  <a:pt x="9478" y="1242"/>
                </a:lnTo>
                <a:lnTo>
                  <a:pt x="9455" y="1263"/>
                </a:lnTo>
                <a:lnTo>
                  <a:pt x="9470" y="1284"/>
                </a:lnTo>
                <a:lnTo>
                  <a:pt x="9470" y="1274"/>
                </a:lnTo>
                <a:lnTo>
                  <a:pt x="9462" y="1263"/>
                </a:lnTo>
                <a:lnTo>
                  <a:pt x="9455" y="1263"/>
                </a:lnTo>
                <a:close/>
                <a:moveTo>
                  <a:pt x="9486" y="16714"/>
                </a:moveTo>
                <a:lnTo>
                  <a:pt x="9509" y="16672"/>
                </a:lnTo>
                <a:lnTo>
                  <a:pt x="9486" y="16714"/>
                </a:lnTo>
                <a:close/>
                <a:moveTo>
                  <a:pt x="9931" y="8613"/>
                </a:moveTo>
                <a:lnTo>
                  <a:pt x="9908" y="8602"/>
                </a:lnTo>
                <a:lnTo>
                  <a:pt x="9885" y="8602"/>
                </a:lnTo>
                <a:lnTo>
                  <a:pt x="9847" y="8613"/>
                </a:lnTo>
                <a:lnTo>
                  <a:pt x="9831" y="8613"/>
                </a:lnTo>
                <a:lnTo>
                  <a:pt x="9808" y="8602"/>
                </a:lnTo>
                <a:lnTo>
                  <a:pt x="9770" y="8550"/>
                </a:lnTo>
                <a:lnTo>
                  <a:pt x="9831" y="8529"/>
                </a:lnTo>
                <a:lnTo>
                  <a:pt x="9954" y="8508"/>
                </a:lnTo>
                <a:lnTo>
                  <a:pt x="10016" y="8508"/>
                </a:lnTo>
                <a:lnTo>
                  <a:pt x="10024" y="8519"/>
                </a:lnTo>
                <a:lnTo>
                  <a:pt x="10001" y="8550"/>
                </a:lnTo>
                <a:lnTo>
                  <a:pt x="9931" y="8613"/>
                </a:lnTo>
                <a:lnTo>
                  <a:pt x="9939" y="8613"/>
                </a:lnTo>
                <a:lnTo>
                  <a:pt x="9931" y="8613"/>
                </a:lnTo>
                <a:close/>
                <a:moveTo>
                  <a:pt x="10124" y="8060"/>
                </a:moveTo>
                <a:lnTo>
                  <a:pt x="10131" y="8060"/>
                </a:lnTo>
                <a:lnTo>
                  <a:pt x="10124" y="8060"/>
                </a:lnTo>
                <a:lnTo>
                  <a:pt x="10100" y="8070"/>
                </a:lnTo>
                <a:lnTo>
                  <a:pt x="10039" y="8091"/>
                </a:lnTo>
                <a:lnTo>
                  <a:pt x="10047" y="8091"/>
                </a:lnTo>
                <a:lnTo>
                  <a:pt x="10070" y="8060"/>
                </a:lnTo>
                <a:lnTo>
                  <a:pt x="10093" y="8018"/>
                </a:lnTo>
                <a:lnTo>
                  <a:pt x="10001" y="8039"/>
                </a:lnTo>
                <a:lnTo>
                  <a:pt x="10100" y="8007"/>
                </a:lnTo>
                <a:lnTo>
                  <a:pt x="10162" y="7986"/>
                </a:lnTo>
                <a:lnTo>
                  <a:pt x="10185" y="7986"/>
                </a:lnTo>
                <a:lnTo>
                  <a:pt x="10185" y="8007"/>
                </a:lnTo>
                <a:lnTo>
                  <a:pt x="10147" y="8039"/>
                </a:lnTo>
                <a:lnTo>
                  <a:pt x="10131" y="8060"/>
                </a:lnTo>
                <a:lnTo>
                  <a:pt x="10124" y="8060"/>
                </a:lnTo>
                <a:lnTo>
                  <a:pt x="10131" y="8060"/>
                </a:lnTo>
                <a:lnTo>
                  <a:pt x="10124" y="8060"/>
                </a:lnTo>
                <a:close/>
                <a:moveTo>
                  <a:pt x="10254" y="2004"/>
                </a:moveTo>
                <a:lnTo>
                  <a:pt x="10200" y="2046"/>
                </a:lnTo>
                <a:lnTo>
                  <a:pt x="10147" y="2067"/>
                </a:lnTo>
                <a:lnTo>
                  <a:pt x="10070" y="2067"/>
                </a:lnTo>
                <a:lnTo>
                  <a:pt x="10031" y="2046"/>
                </a:lnTo>
                <a:lnTo>
                  <a:pt x="10001" y="2025"/>
                </a:lnTo>
                <a:lnTo>
                  <a:pt x="9947" y="1963"/>
                </a:lnTo>
                <a:lnTo>
                  <a:pt x="9978" y="1942"/>
                </a:lnTo>
                <a:lnTo>
                  <a:pt x="10031" y="1900"/>
                </a:lnTo>
                <a:lnTo>
                  <a:pt x="10093" y="1848"/>
                </a:lnTo>
                <a:lnTo>
                  <a:pt x="10162" y="1806"/>
                </a:lnTo>
                <a:lnTo>
                  <a:pt x="10193" y="1785"/>
                </a:lnTo>
                <a:lnTo>
                  <a:pt x="10239" y="1785"/>
                </a:lnTo>
                <a:lnTo>
                  <a:pt x="10262" y="1796"/>
                </a:lnTo>
                <a:lnTo>
                  <a:pt x="10270" y="1827"/>
                </a:lnTo>
                <a:lnTo>
                  <a:pt x="10270" y="1931"/>
                </a:lnTo>
                <a:lnTo>
                  <a:pt x="10254" y="2004"/>
                </a:lnTo>
                <a:lnTo>
                  <a:pt x="10247" y="2004"/>
                </a:lnTo>
                <a:lnTo>
                  <a:pt x="10254" y="1994"/>
                </a:lnTo>
                <a:lnTo>
                  <a:pt x="10254" y="2004"/>
                </a:lnTo>
                <a:close/>
                <a:moveTo>
                  <a:pt x="10331" y="793"/>
                </a:moveTo>
                <a:lnTo>
                  <a:pt x="10316" y="793"/>
                </a:lnTo>
                <a:lnTo>
                  <a:pt x="10323" y="762"/>
                </a:lnTo>
                <a:lnTo>
                  <a:pt x="10346" y="720"/>
                </a:lnTo>
                <a:lnTo>
                  <a:pt x="10377" y="679"/>
                </a:lnTo>
                <a:lnTo>
                  <a:pt x="10408" y="647"/>
                </a:lnTo>
                <a:lnTo>
                  <a:pt x="10423" y="637"/>
                </a:lnTo>
                <a:lnTo>
                  <a:pt x="10439" y="658"/>
                </a:lnTo>
                <a:lnTo>
                  <a:pt x="10439" y="689"/>
                </a:lnTo>
                <a:lnTo>
                  <a:pt x="10416" y="793"/>
                </a:lnTo>
                <a:lnTo>
                  <a:pt x="10331" y="793"/>
                </a:lnTo>
                <a:lnTo>
                  <a:pt x="10339" y="783"/>
                </a:lnTo>
                <a:lnTo>
                  <a:pt x="10331" y="793"/>
                </a:lnTo>
                <a:close/>
                <a:moveTo>
                  <a:pt x="10370" y="21475"/>
                </a:moveTo>
                <a:lnTo>
                  <a:pt x="10446" y="21475"/>
                </a:lnTo>
                <a:lnTo>
                  <a:pt x="10370" y="21475"/>
                </a:lnTo>
                <a:close/>
                <a:moveTo>
                  <a:pt x="10408" y="11327"/>
                </a:moveTo>
                <a:lnTo>
                  <a:pt x="10454" y="11265"/>
                </a:lnTo>
                <a:lnTo>
                  <a:pt x="10454" y="11254"/>
                </a:lnTo>
                <a:lnTo>
                  <a:pt x="10446" y="11254"/>
                </a:lnTo>
                <a:lnTo>
                  <a:pt x="10416" y="11265"/>
                </a:lnTo>
                <a:lnTo>
                  <a:pt x="10400" y="11265"/>
                </a:lnTo>
                <a:lnTo>
                  <a:pt x="10385" y="11254"/>
                </a:lnTo>
                <a:lnTo>
                  <a:pt x="10423" y="11223"/>
                </a:lnTo>
                <a:lnTo>
                  <a:pt x="10462" y="11202"/>
                </a:lnTo>
                <a:lnTo>
                  <a:pt x="10508" y="11223"/>
                </a:lnTo>
                <a:lnTo>
                  <a:pt x="10508" y="11254"/>
                </a:lnTo>
                <a:lnTo>
                  <a:pt x="10493" y="11275"/>
                </a:lnTo>
                <a:lnTo>
                  <a:pt x="10462" y="11306"/>
                </a:lnTo>
                <a:lnTo>
                  <a:pt x="10408" y="11327"/>
                </a:lnTo>
                <a:lnTo>
                  <a:pt x="10416" y="11317"/>
                </a:lnTo>
                <a:lnTo>
                  <a:pt x="10423" y="11317"/>
                </a:lnTo>
                <a:lnTo>
                  <a:pt x="10408" y="11327"/>
                </a:lnTo>
                <a:close/>
                <a:moveTo>
                  <a:pt x="10585" y="1023"/>
                </a:moveTo>
                <a:lnTo>
                  <a:pt x="10493" y="1023"/>
                </a:lnTo>
                <a:lnTo>
                  <a:pt x="10431" y="1013"/>
                </a:lnTo>
                <a:lnTo>
                  <a:pt x="10393" y="1002"/>
                </a:lnTo>
                <a:lnTo>
                  <a:pt x="10370" y="981"/>
                </a:lnTo>
                <a:lnTo>
                  <a:pt x="10370" y="971"/>
                </a:lnTo>
                <a:lnTo>
                  <a:pt x="10393" y="950"/>
                </a:lnTo>
                <a:lnTo>
                  <a:pt x="10446" y="919"/>
                </a:lnTo>
                <a:lnTo>
                  <a:pt x="10523" y="898"/>
                </a:lnTo>
                <a:lnTo>
                  <a:pt x="10592" y="898"/>
                </a:lnTo>
                <a:lnTo>
                  <a:pt x="10616" y="919"/>
                </a:lnTo>
                <a:lnTo>
                  <a:pt x="10623" y="940"/>
                </a:lnTo>
                <a:lnTo>
                  <a:pt x="10608" y="971"/>
                </a:lnTo>
                <a:lnTo>
                  <a:pt x="10585" y="1023"/>
                </a:lnTo>
                <a:lnTo>
                  <a:pt x="10592" y="1002"/>
                </a:lnTo>
                <a:lnTo>
                  <a:pt x="10585" y="1023"/>
                </a:lnTo>
                <a:close/>
                <a:moveTo>
                  <a:pt x="12522" y="230"/>
                </a:moveTo>
                <a:lnTo>
                  <a:pt x="12668" y="219"/>
                </a:lnTo>
                <a:lnTo>
                  <a:pt x="12545" y="219"/>
                </a:lnTo>
                <a:lnTo>
                  <a:pt x="12606" y="209"/>
                </a:lnTo>
                <a:lnTo>
                  <a:pt x="12737" y="198"/>
                </a:lnTo>
                <a:lnTo>
                  <a:pt x="12783" y="198"/>
                </a:lnTo>
                <a:lnTo>
                  <a:pt x="12806" y="209"/>
                </a:lnTo>
                <a:lnTo>
                  <a:pt x="12776" y="230"/>
                </a:lnTo>
                <a:lnTo>
                  <a:pt x="12752" y="251"/>
                </a:lnTo>
                <a:lnTo>
                  <a:pt x="12722" y="251"/>
                </a:lnTo>
                <a:lnTo>
                  <a:pt x="12791" y="261"/>
                </a:lnTo>
                <a:lnTo>
                  <a:pt x="12537" y="292"/>
                </a:lnTo>
                <a:lnTo>
                  <a:pt x="12483" y="292"/>
                </a:lnTo>
                <a:lnTo>
                  <a:pt x="12453" y="282"/>
                </a:lnTo>
                <a:lnTo>
                  <a:pt x="12453" y="271"/>
                </a:lnTo>
                <a:lnTo>
                  <a:pt x="12468" y="261"/>
                </a:lnTo>
                <a:lnTo>
                  <a:pt x="12522" y="230"/>
                </a:lnTo>
                <a:lnTo>
                  <a:pt x="12514" y="230"/>
                </a:lnTo>
                <a:lnTo>
                  <a:pt x="12522" y="230"/>
                </a:lnTo>
                <a:close/>
                <a:moveTo>
                  <a:pt x="10961" y="261"/>
                </a:moveTo>
                <a:lnTo>
                  <a:pt x="10877" y="261"/>
                </a:lnTo>
                <a:lnTo>
                  <a:pt x="10961" y="261"/>
                </a:lnTo>
                <a:close/>
                <a:moveTo>
                  <a:pt x="10608" y="8352"/>
                </a:moveTo>
                <a:lnTo>
                  <a:pt x="10646" y="8321"/>
                </a:lnTo>
                <a:lnTo>
                  <a:pt x="10654" y="8310"/>
                </a:lnTo>
                <a:lnTo>
                  <a:pt x="10654" y="8321"/>
                </a:lnTo>
                <a:lnTo>
                  <a:pt x="10669" y="8341"/>
                </a:lnTo>
                <a:lnTo>
                  <a:pt x="10685" y="8352"/>
                </a:lnTo>
                <a:lnTo>
                  <a:pt x="10723" y="8362"/>
                </a:lnTo>
                <a:lnTo>
                  <a:pt x="10731" y="8352"/>
                </a:lnTo>
                <a:lnTo>
                  <a:pt x="10739" y="8331"/>
                </a:lnTo>
                <a:lnTo>
                  <a:pt x="10731" y="8331"/>
                </a:lnTo>
                <a:lnTo>
                  <a:pt x="10723" y="8321"/>
                </a:lnTo>
                <a:lnTo>
                  <a:pt x="10692" y="8321"/>
                </a:lnTo>
                <a:lnTo>
                  <a:pt x="10677" y="8310"/>
                </a:lnTo>
                <a:lnTo>
                  <a:pt x="10700" y="8289"/>
                </a:lnTo>
                <a:lnTo>
                  <a:pt x="10723" y="8279"/>
                </a:lnTo>
                <a:lnTo>
                  <a:pt x="10754" y="8279"/>
                </a:lnTo>
                <a:lnTo>
                  <a:pt x="10785" y="8289"/>
                </a:lnTo>
                <a:lnTo>
                  <a:pt x="10792" y="8310"/>
                </a:lnTo>
                <a:lnTo>
                  <a:pt x="10792" y="8341"/>
                </a:lnTo>
                <a:lnTo>
                  <a:pt x="10785" y="8352"/>
                </a:lnTo>
                <a:lnTo>
                  <a:pt x="10754" y="8373"/>
                </a:lnTo>
                <a:lnTo>
                  <a:pt x="10715" y="8373"/>
                </a:lnTo>
                <a:lnTo>
                  <a:pt x="10646" y="8362"/>
                </a:lnTo>
                <a:lnTo>
                  <a:pt x="10608" y="8352"/>
                </a:lnTo>
                <a:lnTo>
                  <a:pt x="10631" y="8352"/>
                </a:lnTo>
                <a:lnTo>
                  <a:pt x="10608" y="8352"/>
                </a:lnTo>
                <a:close/>
                <a:moveTo>
                  <a:pt x="10685" y="21475"/>
                </a:moveTo>
                <a:lnTo>
                  <a:pt x="10769" y="21475"/>
                </a:lnTo>
                <a:lnTo>
                  <a:pt x="10685" y="21475"/>
                </a:lnTo>
                <a:close/>
                <a:moveTo>
                  <a:pt x="10892" y="10910"/>
                </a:moveTo>
                <a:lnTo>
                  <a:pt x="10831" y="10941"/>
                </a:lnTo>
                <a:lnTo>
                  <a:pt x="10800" y="10951"/>
                </a:lnTo>
                <a:lnTo>
                  <a:pt x="10785" y="10972"/>
                </a:lnTo>
                <a:lnTo>
                  <a:pt x="10731" y="10993"/>
                </a:lnTo>
                <a:lnTo>
                  <a:pt x="10754" y="10972"/>
                </a:lnTo>
                <a:lnTo>
                  <a:pt x="10762" y="10962"/>
                </a:lnTo>
                <a:lnTo>
                  <a:pt x="10754" y="10951"/>
                </a:lnTo>
                <a:lnTo>
                  <a:pt x="10731" y="10941"/>
                </a:lnTo>
                <a:lnTo>
                  <a:pt x="10685" y="10941"/>
                </a:lnTo>
                <a:lnTo>
                  <a:pt x="10708" y="10910"/>
                </a:lnTo>
                <a:lnTo>
                  <a:pt x="10692" y="10889"/>
                </a:lnTo>
                <a:lnTo>
                  <a:pt x="10669" y="10878"/>
                </a:lnTo>
                <a:lnTo>
                  <a:pt x="10708" y="10826"/>
                </a:lnTo>
                <a:lnTo>
                  <a:pt x="10754" y="10784"/>
                </a:lnTo>
                <a:lnTo>
                  <a:pt x="10785" y="10763"/>
                </a:lnTo>
                <a:lnTo>
                  <a:pt x="10815" y="10763"/>
                </a:lnTo>
                <a:lnTo>
                  <a:pt x="10846" y="10774"/>
                </a:lnTo>
                <a:lnTo>
                  <a:pt x="10861" y="10805"/>
                </a:lnTo>
                <a:lnTo>
                  <a:pt x="10877" y="10847"/>
                </a:lnTo>
                <a:lnTo>
                  <a:pt x="10892" y="10910"/>
                </a:lnTo>
                <a:lnTo>
                  <a:pt x="10877" y="10910"/>
                </a:lnTo>
                <a:lnTo>
                  <a:pt x="10892" y="10889"/>
                </a:lnTo>
                <a:lnTo>
                  <a:pt x="10892" y="10910"/>
                </a:lnTo>
                <a:close/>
                <a:moveTo>
                  <a:pt x="11031" y="1409"/>
                </a:moveTo>
                <a:lnTo>
                  <a:pt x="11000" y="1347"/>
                </a:lnTo>
                <a:lnTo>
                  <a:pt x="10908" y="1221"/>
                </a:lnTo>
                <a:lnTo>
                  <a:pt x="10877" y="1169"/>
                </a:lnTo>
                <a:lnTo>
                  <a:pt x="10861" y="1128"/>
                </a:lnTo>
                <a:lnTo>
                  <a:pt x="10854" y="1096"/>
                </a:lnTo>
                <a:lnTo>
                  <a:pt x="10854" y="1023"/>
                </a:lnTo>
                <a:lnTo>
                  <a:pt x="10885" y="919"/>
                </a:lnTo>
                <a:lnTo>
                  <a:pt x="10915" y="867"/>
                </a:lnTo>
                <a:lnTo>
                  <a:pt x="10954" y="804"/>
                </a:lnTo>
                <a:lnTo>
                  <a:pt x="11031" y="793"/>
                </a:lnTo>
                <a:lnTo>
                  <a:pt x="11107" y="814"/>
                </a:lnTo>
                <a:lnTo>
                  <a:pt x="11169" y="835"/>
                </a:lnTo>
                <a:lnTo>
                  <a:pt x="11223" y="877"/>
                </a:lnTo>
                <a:lnTo>
                  <a:pt x="11261" y="940"/>
                </a:lnTo>
                <a:lnTo>
                  <a:pt x="11300" y="1013"/>
                </a:lnTo>
                <a:lnTo>
                  <a:pt x="11330" y="1086"/>
                </a:lnTo>
                <a:lnTo>
                  <a:pt x="11346" y="1180"/>
                </a:lnTo>
                <a:lnTo>
                  <a:pt x="11292" y="1242"/>
                </a:lnTo>
                <a:lnTo>
                  <a:pt x="11215" y="1305"/>
                </a:lnTo>
                <a:lnTo>
                  <a:pt x="11131" y="1357"/>
                </a:lnTo>
                <a:lnTo>
                  <a:pt x="11031" y="1409"/>
                </a:lnTo>
                <a:lnTo>
                  <a:pt x="11038" y="1409"/>
                </a:lnTo>
                <a:lnTo>
                  <a:pt x="11031" y="1409"/>
                </a:lnTo>
                <a:close/>
                <a:moveTo>
                  <a:pt x="11200" y="261"/>
                </a:moveTo>
                <a:lnTo>
                  <a:pt x="11277" y="261"/>
                </a:lnTo>
                <a:lnTo>
                  <a:pt x="11200" y="261"/>
                </a:lnTo>
                <a:close/>
                <a:moveTo>
                  <a:pt x="11492" y="8707"/>
                </a:moveTo>
                <a:lnTo>
                  <a:pt x="11430" y="8749"/>
                </a:lnTo>
                <a:lnTo>
                  <a:pt x="11369" y="8759"/>
                </a:lnTo>
                <a:lnTo>
                  <a:pt x="11307" y="8759"/>
                </a:lnTo>
                <a:lnTo>
                  <a:pt x="11254" y="8738"/>
                </a:lnTo>
                <a:lnTo>
                  <a:pt x="11200" y="8707"/>
                </a:lnTo>
                <a:lnTo>
                  <a:pt x="11154" y="8675"/>
                </a:lnTo>
                <a:lnTo>
                  <a:pt x="11115" y="8634"/>
                </a:lnTo>
                <a:lnTo>
                  <a:pt x="11092" y="8592"/>
                </a:lnTo>
                <a:lnTo>
                  <a:pt x="11123" y="8529"/>
                </a:lnTo>
                <a:lnTo>
                  <a:pt x="11161" y="8488"/>
                </a:lnTo>
                <a:lnTo>
                  <a:pt x="11192" y="8456"/>
                </a:lnTo>
                <a:lnTo>
                  <a:pt x="11230" y="8435"/>
                </a:lnTo>
                <a:lnTo>
                  <a:pt x="11269" y="8425"/>
                </a:lnTo>
                <a:lnTo>
                  <a:pt x="11307" y="8425"/>
                </a:lnTo>
                <a:lnTo>
                  <a:pt x="11384" y="8446"/>
                </a:lnTo>
                <a:lnTo>
                  <a:pt x="11415" y="8467"/>
                </a:lnTo>
                <a:lnTo>
                  <a:pt x="11446" y="8498"/>
                </a:lnTo>
                <a:lnTo>
                  <a:pt x="11469" y="8529"/>
                </a:lnTo>
                <a:lnTo>
                  <a:pt x="11500" y="8592"/>
                </a:lnTo>
                <a:lnTo>
                  <a:pt x="11507" y="8634"/>
                </a:lnTo>
                <a:lnTo>
                  <a:pt x="11507" y="8675"/>
                </a:lnTo>
                <a:lnTo>
                  <a:pt x="11492" y="8707"/>
                </a:lnTo>
                <a:lnTo>
                  <a:pt x="11476" y="8717"/>
                </a:lnTo>
                <a:lnTo>
                  <a:pt x="11469" y="8717"/>
                </a:lnTo>
                <a:lnTo>
                  <a:pt x="11476" y="8696"/>
                </a:lnTo>
                <a:lnTo>
                  <a:pt x="11500" y="8686"/>
                </a:lnTo>
                <a:lnTo>
                  <a:pt x="11492" y="8707"/>
                </a:lnTo>
                <a:close/>
                <a:moveTo>
                  <a:pt x="11546" y="9521"/>
                </a:moveTo>
                <a:lnTo>
                  <a:pt x="11569" y="9511"/>
                </a:lnTo>
                <a:lnTo>
                  <a:pt x="11546" y="9521"/>
                </a:lnTo>
                <a:close/>
                <a:moveTo>
                  <a:pt x="11822" y="21360"/>
                </a:moveTo>
                <a:lnTo>
                  <a:pt x="11822" y="21329"/>
                </a:lnTo>
                <a:lnTo>
                  <a:pt x="11838" y="21329"/>
                </a:lnTo>
                <a:lnTo>
                  <a:pt x="11845" y="21339"/>
                </a:lnTo>
                <a:lnTo>
                  <a:pt x="11845" y="21349"/>
                </a:lnTo>
                <a:lnTo>
                  <a:pt x="11838" y="21360"/>
                </a:lnTo>
                <a:lnTo>
                  <a:pt x="11822" y="21360"/>
                </a:lnTo>
                <a:close/>
                <a:moveTo>
                  <a:pt x="12145" y="11024"/>
                </a:moveTo>
                <a:lnTo>
                  <a:pt x="12138" y="11045"/>
                </a:lnTo>
                <a:lnTo>
                  <a:pt x="12114" y="11066"/>
                </a:lnTo>
                <a:lnTo>
                  <a:pt x="12061" y="11108"/>
                </a:lnTo>
                <a:lnTo>
                  <a:pt x="11991" y="11150"/>
                </a:lnTo>
                <a:lnTo>
                  <a:pt x="11907" y="11191"/>
                </a:lnTo>
                <a:lnTo>
                  <a:pt x="11638" y="11317"/>
                </a:lnTo>
                <a:lnTo>
                  <a:pt x="11622" y="11223"/>
                </a:lnTo>
                <a:lnTo>
                  <a:pt x="11615" y="11139"/>
                </a:lnTo>
                <a:lnTo>
                  <a:pt x="11615" y="11087"/>
                </a:lnTo>
                <a:lnTo>
                  <a:pt x="11630" y="11045"/>
                </a:lnTo>
                <a:lnTo>
                  <a:pt x="11653" y="11014"/>
                </a:lnTo>
                <a:lnTo>
                  <a:pt x="11684" y="10993"/>
                </a:lnTo>
                <a:lnTo>
                  <a:pt x="11753" y="10993"/>
                </a:lnTo>
                <a:lnTo>
                  <a:pt x="11830" y="11004"/>
                </a:lnTo>
                <a:lnTo>
                  <a:pt x="11907" y="11024"/>
                </a:lnTo>
                <a:lnTo>
                  <a:pt x="11968" y="11035"/>
                </a:lnTo>
                <a:lnTo>
                  <a:pt x="11984" y="11035"/>
                </a:lnTo>
                <a:lnTo>
                  <a:pt x="12015" y="10993"/>
                </a:lnTo>
                <a:lnTo>
                  <a:pt x="12038" y="10972"/>
                </a:lnTo>
                <a:lnTo>
                  <a:pt x="12068" y="10951"/>
                </a:lnTo>
                <a:lnTo>
                  <a:pt x="12130" y="10951"/>
                </a:lnTo>
                <a:lnTo>
                  <a:pt x="12153" y="10962"/>
                </a:lnTo>
                <a:lnTo>
                  <a:pt x="12161" y="10972"/>
                </a:lnTo>
                <a:lnTo>
                  <a:pt x="12161" y="10983"/>
                </a:lnTo>
                <a:lnTo>
                  <a:pt x="12145" y="11024"/>
                </a:lnTo>
                <a:close/>
                <a:moveTo>
                  <a:pt x="12030" y="9072"/>
                </a:moveTo>
                <a:lnTo>
                  <a:pt x="12015" y="9083"/>
                </a:lnTo>
                <a:lnTo>
                  <a:pt x="12015" y="9093"/>
                </a:lnTo>
                <a:lnTo>
                  <a:pt x="12022" y="9093"/>
                </a:lnTo>
                <a:lnTo>
                  <a:pt x="12045" y="9072"/>
                </a:lnTo>
                <a:lnTo>
                  <a:pt x="12053" y="9062"/>
                </a:lnTo>
                <a:lnTo>
                  <a:pt x="12030" y="9072"/>
                </a:lnTo>
                <a:close/>
                <a:moveTo>
                  <a:pt x="11338" y="261"/>
                </a:moveTo>
                <a:lnTo>
                  <a:pt x="11138" y="240"/>
                </a:lnTo>
                <a:lnTo>
                  <a:pt x="11576" y="240"/>
                </a:lnTo>
                <a:lnTo>
                  <a:pt x="11953" y="251"/>
                </a:lnTo>
                <a:lnTo>
                  <a:pt x="11876" y="240"/>
                </a:lnTo>
                <a:lnTo>
                  <a:pt x="11945" y="240"/>
                </a:lnTo>
                <a:lnTo>
                  <a:pt x="12122" y="251"/>
                </a:lnTo>
                <a:lnTo>
                  <a:pt x="12107" y="251"/>
                </a:lnTo>
                <a:lnTo>
                  <a:pt x="12268" y="251"/>
                </a:lnTo>
                <a:lnTo>
                  <a:pt x="12353" y="261"/>
                </a:lnTo>
                <a:lnTo>
                  <a:pt x="11338" y="261"/>
                </a:lnTo>
                <a:lnTo>
                  <a:pt x="11323" y="251"/>
                </a:lnTo>
                <a:lnTo>
                  <a:pt x="11338" y="261"/>
                </a:lnTo>
                <a:close/>
                <a:moveTo>
                  <a:pt x="12560" y="9365"/>
                </a:moveTo>
                <a:lnTo>
                  <a:pt x="12506" y="9333"/>
                </a:lnTo>
                <a:lnTo>
                  <a:pt x="12460" y="9291"/>
                </a:lnTo>
                <a:lnTo>
                  <a:pt x="12353" y="9187"/>
                </a:lnTo>
                <a:lnTo>
                  <a:pt x="12368" y="9104"/>
                </a:lnTo>
                <a:lnTo>
                  <a:pt x="12391" y="9072"/>
                </a:lnTo>
                <a:lnTo>
                  <a:pt x="12414" y="9051"/>
                </a:lnTo>
                <a:lnTo>
                  <a:pt x="12453" y="9030"/>
                </a:lnTo>
                <a:lnTo>
                  <a:pt x="12491" y="9020"/>
                </a:lnTo>
                <a:lnTo>
                  <a:pt x="12568" y="9020"/>
                </a:lnTo>
                <a:lnTo>
                  <a:pt x="12653" y="9041"/>
                </a:lnTo>
                <a:lnTo>
                  <a:pt x="12729" y="9072"/>
                </a:lnTo>
                <a:lnTo>
                  <a:pt x="12776" y="9114"/>
                </a:lnTo>
                <a:lnTo>
                  <a:pt x="12791" y="9145"/>
                </a:lnTo>
                <a:lnTo>
                  <a:pt x="12799" y="9177"/>
                </a:lnTo>
                <a:lnTo>
                  <a:pt x="12783" y="9260"/>
                </a:lnTo>
                <a:lnTo>
                  <a:pt x="12760" y="9323"/>
                </a:lnTo>
                <a:lnTo>
                  <a:pt x="12737" y="9354"/>
                </a:lnTo>
                <a:lnTo>
                  <a:pt x="12699" y="9365"/>
                </a:lnTo>
                <a:lnTo>
                  <a:pt x="12660" y="9365"/>
                </a:lnTo>
                <a:lnTo>
                  <a:pt x="12629" y="9354"/>
                </a:lnTo>
                <a:lnTo>
                  <a:pt x="12591" y="9354"/>
                </a:lnTo>
                <a:lnTo>
                  <a:pt x="12560" y="9365"/>
                </a:lnTo>
                <a:lnTo>
                  <a:pt x="12568" y="9365"/>
                </a:lnTo>
                <a:lnTo>
                  <a:pt x="12560" y="9365"/>
                </a:lnTo>
                <a:close/>
                <a:moveTo>
                  <a:pt x="12653" y="15420"/>
                </a:moveTo>
                <a:lnTo>
                  <a:pt x="12729" y="15357"/>
                </a:lnTo>
                <a:lnTo>
                  <a:pt x="12653" y="15420"/>
                </a:lnTo>
                <a:lnTo>
                  <a:pt x="12660" y="15420"/>
                </a:lnTo>
                <a:lnTo>
                  <a:pt x="12653" y="15420"/>
                </a:lnTo>
                <a:close/>
                <a:moveTo>
                  <a:pt x="12868" y="11432"/>
                </a:moveTo>
                <a:lnTo>
                  <a:pt x="12837" y="11432"/>
                </a:lnTo>
                <a:lnTo>
                  <a:pt x="12799" y="11452"/>
                </a:lnTo>
                <a:lnTo>
                  <a:pt x="12729" y="11494"/>
                </a:lnTo>
                <a:lnTo>
                  <a:pt x="12714" y="11432"/>
                </a:lnTo>
                <a:lnTo>
                  <a:pt x="12714" y="11359"/>
                </a:lnTo>
                <a:lnTo>
                  <a:pt x="12722" y="11265"/>
                </a:lnTo>
                <a:lnTo>
                  <a:pt x="12745" y="11171"/>
                </a:lnTo>
                <a:lnTo>
                  <a:pt x="12760" y="11139"/>
                </a:lnTo>
                <a:lnTo>
                  <a:pt x="12806" y="11077"/>
                </a:lnTo>
                <a:lnTo>
                  <a:pt x="12837" y="11066"/>
                </a:lnTo>
                <a:lnTo>
                  <a:pt x="12899" y="11066"/>
                </a:lnTo>
                <a:lnTo>
                  <a:pt x="12937" y="11098"/>
                </a:lnTo>
                <a:lnTo>
                  <a:pt x="12983" y="11129"/>
                </a:lnTo>
                <a:lnTo>
                  <a:pt x="12868" y="11432"/>
                </a:lnTo>
                <a:lnTo>
                  <a:pt x="12868" y="11411"/>
                </a:lnTo>
                <a:lnTo>
                  <a:pt x="12883" y="11390"/>
                </a:lnTo>
                <a:lnTo>
                  <a:pt x="12891" y="11390"/>
                </a:lnTo>
                <a:lnTo>
                  <a:pt x="12868" y="11432"/>
                </a:lnTo>
                <a:close/>
                <a:moveTo>
                  <a:pt x="13291" y="261"/>
                </a:moveTo>
                <a:lnTo>
                  <a:pt x="12875" y="261"/>
                </a:lnTo>
                <a:lnTo>
                  <a:pt x="12937" y="251"/>
                </a:lnTo>
                <a:lnTo>
                  <a:pt x="13106" y="251"/>
                </a:lnTo>
                <a:lnTo>
                  <a:pt x="13006" y="219"/>
                </a:lnTo>
                <a:lnTo>
                  <a:pt x="13144" y="240"/>
                </a:lnTo>
                <a:lnTo>
                  <a:pt x="13244" y="251"/>
                </a:lnTo>
                <a:lnTo>
                  <a:pt x="13291" y="261"/>
                </a:lnTo>
                <a:lnTo>
                  <a:pt x="13298" y="251"/>
                </a:lnTo>
                <a:lnTo>
                  <a:pt x="13291" y="261"/>
                </a:lnTo>
                <a:close/>
                <a:moveTo>
                  <a:pt x="14590" y="10085"/>
                </a:moveTo>
                <a:lnTo>
                  <a:pt x="14605" y="10033"/>
                </a:lnTo>
                <a:lnTo>
                  <a:pt x="14620" y="9991"/>
                </a:lnTo>
                <a:lnTo>
                  <a:pt x="14651" y="9960"/>
                </a:lnTo>
                <a:lnTo>
                  <a:pt x="14713" y="9939"/>
                </a:lnTo>
                <a:lnTo>
                  <a:pt x="14751" y="9939"/>
                </a:lnTo>
                <a:lnTo>
                  <a:pt x="14789" y="9949"/>
                </a:lnTo>
                <a:lnTo>
                  <a:pt x="14820" y="9960"/>
                </a:lnTo>
                <a:lnTo>
                  <a:pt x="14859" y="9991"/>
                </a:lnTo>
                <a:lnTo>
                  <a:pt x="14889" y="10022"/>
                </a:lnTo>
                <a:lnTo>
                  <a:pt x="14936" y="10106"/>
                </a:lnTo>
                <a:lnTo>
                  <a:pt x="14951" y="10210"/>
                </a:lnTo>
                <a:lnTo>
                  <a:pt x="14943" y="10273"/>
                </a:lnTo>
                <a:lnTo>
                  <a:pt x="14928" y="10335"/>
                </a:lnTo>
                <a:lnTo>
                  <a:pt x="14905" y="10398"/>
                </a:lnTo>
                <a:lnTo>
                  <a:pt x="14874" y="10440"/>
                </a:lnTo>
                <a:lnTo>
                  <a:pt x="14843" y="10471"/>
                </a:lnTo>
                <a:lnTo>
                  <a:pt x="14813" y="10482"/>
                </a:lnTo>
                <a:lnTo>
                  <a:pt x="14782" y="10482"/>
                </a:lnTo>
                <a:lnTo>
                  <a:pt x="14759" y="10471"/>
                </a:lnTo>
                <a:lnTo>
                  <a:pt x="14728" y="10450"/>
                </a:lnTo>
                <a:lnTo>
                  <a:pt x="14697" y="10419"/>
                </a:lnTo>
                <a:lnTo>
                  <a:pt x="14651" y="10346"/>
                </a:lnTo>
                <a:lnTo>
                  <a:pt x="14613" y="10252"/>
                </a:lnTo>
                <a:lnTo>
                  <a:pt x="14590" y="10168"/>
                </a:lnTo>
                <a:lnTo>
                  <a:pt x="14590" y="10085"/>
                </a:lnTo>
                <a:lnTo>
                  <a:pt x="14597" y="10064"/>
                </a:lnTo>
                <a:lnTo>
                  <a:pt x="14590" y="10085"/>
                </a:lnTo>
                <a:close/>
                <a:moveTo>
                  <a:pt x="14444" y="10586"/>
                </a:moveTo>
                <a:lnTo>
                  <a:pt x="14436" y="10586"/>
                </a:lnTo>
                <a:lnTo>
                  <a:pt x="14444" y="10586"/>
                </a:lnTo>
                <a:close/>
                <a:moveTo>
                  <a:pt x="14259" y="13384"/>
                </a:moveTo>
                <a:lnTo>
                  <a:pt x="14274" y="13373"/>
                </a:lnTo>
                <a:lnTo>
                  <a:pt x="14282" y="13353"/>
                </a:lnTo>
                <a:lnTo>
                  <a:pt x="14298" y="13300"/>
                </a:lnTo>
                <a:lnTo>
                  <a:pt x="14305" y="13279"/>
                </a:lnTo>
                <a:lnTo>
                  <a:pt x="14321" y="13259"/>
                </a:lnTo>
                <a:lnTo>
                  <a:pt x="14336" y="13248"/>
                </a:lnTo>
                <a:lnTo>
                  <a:pt x="14374" y="13248"/>
                </a:lnTo>
                <a:lnTo>
                  <a:pt x="14397" y="13321"/>
                </a:lnTo>
                <a:lnTo>
                  <a:pt x="14405" y="13353"/>
                </a:lnTo>
                <a:lnTo>
                  <a:pt x="14397" y="13373"/>
                </a:lnTo>
                <a:lnTo>
                  <a:pt x="14397" y="13384"/>
                </a:lnTo>
                <a:lnTo>
                  <a:pt x="14382" y="13394"/>
                </a:lnTo>
                <a:lnTo>
                  <a:pt x="14359" y="13405"/>
                </a:lnTo>
                <a:lnTo>
                  <a:pt x="14328" y="13405"/>
                </a:lnTo>
                <a:lnTo>
                  <a:pt x="14298" y="13394"/>
                </a:lnTo>
                <a:lnTo>
                  <a:pt x="14259" y="13384"/>
                </a:lnTo>
                <a:lnTo>
                  <a:pt x="14251" y="13384"/>
                </a:lnTo>
                <a:lnTo>
                  <a:pt x="14259" y="13384"/>
                </a:lnTo>
                <a:close/>
                <a:moveTo>
                  <a:pt x="14105" y="14042"/>
                </a:moveTo>
                <a:lnTo>
                  <a:pt x="14090" y="14010"/>
                </a:lnTo>
                <a:lnTo>
                  <a:pt x="14098" y="14010"/>
                </a:lnTo>
                <a:lnTo>
                  <a:pt x="14175" y="14115"/>
                </a:lnTo>
                <a:lnTo>
                  <a:pt x="14182" y="14146"/>
                </a:lnTo>
                <a:lnTo>
                  <a:pt x="14182" y="14156"/>
                </a:lnTo>
                <a:lnTo>
                  <a:pt x="14175" y="14167"/>
                </a:lnTo>
                <a:lnTo>
                  <a:pt x="14167" y="14167"/>
                </a:lnTo>
                <a:lnTo>
                  <a:pt x="14144" y="14156"/>
                </a:lnTo>
                <a:lnTo>
                  <a:pt x="14090" y="14136"/>
                </a:lnTo>
                <a:lnTo>
                  <a:pt x="14067" y="14104"/>
                </a:lnTo>
                <a:lnTo>
                  <a:pt x="14067" y="14083"/>
                </a:lnTo>
                <a:lnTo>
                  <a:pt x="14075" y="14073"/>
                </a:lnTo>
                <a:lnTo>
                  <a:pt x="14105" y="14042"/>
                </a:lnTo>
                <a:lnTo>
                  <a:pt x="14090" y="14031"/>
                </a:lnTo>
                <a:lnTo>
                  <a:pt x="14105" y="14042"/>
                </a:lnTo>
                <a:close/>
                <a:moveTo>
                  <a:pt x="13675" y="251"/>
                </a:moveTo>
                <a:lnTo>
                  <a:pt x="13767" y="261"/>
                </a:lnTo>
                <a:lnTo>
                  <a:pt x="13706" y="261"/>
                </a:lnTo>
                <a:lnTo>
                  <a:pt x="13675" y="251"/>
                </a:lnTo>
                <a:lnTo>
                  <a:pt x="13690" y="251"/>
                </a:lnTo>
                <a:lnTo>
                  <a:pt x="13675" y="251"/>
                </a:lnTo>
                <a:close/>
                <a:moveTo>
                  <a:pt x="13544" y="7005"/>
                </a:moveTo>
                <a:lnTo>
                  <a:pt x="13598" y="6942"/>
                </a:lnTo>
                <a:lnTo>
                  <a:pt x="13652" y="6901"/>
                </a:lnTo>
                <a:lnTo>
                  <a:pt x="13706" y="6869"/>
                </a:lnTo>
                <a:lnTo>
                  <a:pt x="13752" y="6869"/>
                </a:lnTo>
                <a:lnTo>
                  <a:pt x="13806" y="6880"/>
                </a:lnTo>
                <a:lnTo>
                  <a:pt x="13844" y="6890"/>
                </a:lnTo>
                <a:lnTo>
                  <a:pt x="13882" y="6922"/>
                </a:lnTo>
                <a:lnTo>
                  <a:pt x="13905" y="6963"/>
                </a:lnTo>
                <a:lnTo>
                  <a:pt x="13921" y="7005"/>
                </a:lnTo>
                <a:lnTo>
                  <a:pt x="13929" y="7057"/>
                </a:lnTo>
                <a:lnTo>
                  <a:pt x="13921" y="7099"/>
                </a:lnTo>
                <a:lnTo>
                  <a:pt x="13898" y="7151"/>
                </a:lnTo>
                <a:lnTo>
                  <a:pt x="13852" y="7193"/>
                </a:lnTo>
                <a:lnTo>
                  <a:pt x="13798" y="7235"/>
                </a:lnTo>
                <a:lnTo>
                  <a:pt x="13713" y="7266"/>
                </a:lnTo>
                <a:lnTo>
                  <a:pt x="13613" y="7287"/>
                </a:lnTo>
                <a:lnTo>
                  <a:pt x="13598" y="7277"/>
                </a:lnTo>
                <a:lnTo>
                  <a:pt x="13583" y="7245"/>
                </a:lnTo>
                <a:lnTo>
                  <a:pt x="13552" y="7151"/>
                </a:lnTo>
                <a:lnTo>
                  <a:pt x="13537" y="7047"/>
                </a:lnTo>
                <a:lnTo>
                  <a:pt x="13537" y="7005"/>
                </a:lnTo>
                <a:lnTo>
                  <a:pt x="13544" y="7005"/>
                </a:lnTo>
                <a:lnTo>
                  <a:pt x="13552" y="6995"/>
                </a:lnTo>
                <a:lnTo>
                  <a:pt x="13544" y="7005"/>
                </a:lnTo>
                <a:close/>
                <a:moveTo>
                  <a:pt x="13367" y="240"/>
                </a:moveTo>
                <a:lnTo>
                  <a:pt x="13437" y="230"/>
                </a:lnTo>
                <a:lnTo>
                  <a:pt x="13475" y="230"/>
                </a:lnTo>
                <a:lnTo>
                  <a:pt x="13498" y="240"/>
                </a:lnTo>
                <a:lnTo>
                  <a:pt x="13521" y="261"/>
                </a:lnTo>
                <a:lnTo>
                  <a:pt x="13421" y="251"/>
                </a:lnTo>
                <a:lnTo>
                  <a:pt x="13360" y="251"/>
                </a:lnTo>
                <a:lnTo>
                  <a:pt x="13367" y="240"/>
                </a:lnTo>
                <a:close/>
                <a:moveTo>
                  <a:pt x="13990" y="12862"/>
                </a:moveTo>
                <a:lnTo>
                  <a:pt x="13959" y="12925"/>
                </a:lnTo>
                <a:lnTo>
                  <a:pt x="13913" y="12977"/>
                </a:lnTo>
                <a:lnTo>
                  <a:pt x="13859" y="13018"/>
                </a:lnTo>
                <a:lnTo>
                  <a:pt x="13798" y="13050"/>
                </a:lnTo>
                <a:lnTo>
                  <a:pt x="13736" y="13071"/>
                </a:lnTo>
                <a:lnTo>
                  <a:pt x="13667" y="13081"/>
                </a:lnTo>
                <a:lnTo>
                  <a:pt x="13544" y="13081"/>
                </a:lnTo>
                <a:lnTo>
                  <a:pt x="13552" y="13071"/>
                </a:lnTo>
                <a:lnTo>
                  <a:pt x="13567" y="13060"/>
                </a:lnTo>
                <a:lnTo>
                  <a:pt x="13567" y="13050"/>
                </a:lnTo>
                <a:lnTo>
                  <a:pt x="13575" y="13029"/>
                </a:lnTo>
                <a:lnTo>
                  <a:pt x="13513" y="13071"/>
                </a:lnTo>
                <a:lnTo>
                  <a:pt x="13537" y="13008"/>
                </a:lnTo>
                <a:lnTo>
                  <a:pt x="13567" y="12935"/>
                </a:lnTo>
                <a:lnTo>
                  <a:pt x="13598" y="12747"/>
                </a:lnTo>
                <a:lnTo>
                  <a:pt x="13644" y="12455"/>
                </a:lnTo>
                <a:lnTo>
                  <a:pt x="13713" y="12423"/>
                </a:lnTo>
                <a:lnTo>
                  <a:pt x="13806" y="12413"/>
                </a:lnTo>
                <a:lnTo>
                  <a:pt x="13898" y="12413"/>
                </a:lnTo>
                <a:lnTo>
                  <a:pt x="13990" y="12434"/>
                </a:lnTo>
                <a:lnTo>
                  <a:pt x="14028" y="12455"/>
                </a:lnTo>
                <a:lnTo>
                  <a:pt x="14059" y="12486"/>
                </a:lnTo>
                <a:lnTo>
                  <a:pt x="14082" y="12528"/>
                </a:lnTo>
                <a:lnTo>
                  <a:pt x="14090" y="12570"/>
                </a:lnTo>
                <a:lnTo>
                  <a:pt x="14090" y="12632"/>
                </a:lnTo>
                <a:lnTo>
                  <a:pt x="14075" y="12695"/>
                </a:lnTo>
                <a:lnTo>
                  <a:pt x="14044" y="12768"/>
                </a:lnTo>
                <a:lnTo>
                  <a:pt x="13990" y="12862"/>
                </a:lnTo>
                <a:lnTo>
                  <a:pt x="13990" y="12883"/>
                </a:lnTo>
                <a:lnTo>
                  <a:pt x="14005" y="12851"/>
                </a:lnTo>
                <a:lnTo>
                  <a:pt x="14013" y="12831"/>
                </a:lnTo>
                <a:lnTo>
                  <a:pt x="13990" y="12862"/>
                </a:lnTo>
                <a:close/>
                <a:moveTo>
                  <a:pt x="14328" y="21475"/>
                </a:moveTo>
                <a:lnTo>
                  <a:pt x="14198" y="21485"/>
                </a:lnTo>
                <a:lnTo>
                  <a:pt x="14067" y="21485"/>
                </a:lnTo>
                <a:lnTo>
                  <a:pt x="14205" y="21475"/>
                </a:lnTo>
                <a:lnTo>
                  <a:pt x="14290" y="21464"/>
                </a:lnTo>
                <a:lnTo>
                  <a:pt x="14321" y="21475"/>
                </a:lnTo>
                <a:lnTo>
                  <a:pt x="14328" y="21475"/>
                </a:lnTo>
                <a:lnTo>
                  <a:pt x="14305" y="21475"/>
                </a:lnTo>
                <a:lnTo>
                  <a:pt x="14328" y="21475"/>
                </a:lnTo>
                <a:close/>
                <a:moveTo>
                  <a:pt x="14520" y="21057"/>
                </a:moveTo>
                <a:lnTo>
                  <a:pt x="14490" y="21099"/>
                </a:lnTo>
                <a:lnTo>
                  <a:pt x="14459" y="21120"/>
                </a:lnTo>
                <a:lnTo>
                  <a:pt x="14428" y="21120"/>
                </a:lnTo>
                <a:lnTo>
                  <a:pt x="14390" y="21099"/>
                </a:lnTo>
                <a:lnTo>
                  <a:pt x="14382" y="21036"/>
                </a:lnTo>
                <a:lnTo>
                  <a:pt x="14374" y="20984"/>
                </a:lnTo>
                <a:lnTo>
                  <a:pt x="14382" y="20953"/>
                </a:lnTo>
                <a:lnTo>
                  <a:pt x="14390" y="20932"/>
                </a:lnTo>
                <a:lnTo>
                  <a:pt x="14413" y="20932"/>
                </a:lnTo>
                <a:lnTo>
                  <a:pt x="14444" y="20953"/>
                </a:lnTo>
                <a:lnTo>
                  <a:pt x="14482" y="20984"/>
                </a:lnTo>
                <a:lnTo>
                  <a:pt x="14505" y="21026"/>
                </a:lnTo>
                <a:lnTo>
                  <a:pt x="14528" y="21057"/>
                </a:lnTo>
                <a:lnTo>
                  <a:pt x="14520" y="21057"/>
                </a:lnTo>
                <a:close/>
                <a:moveTo>
                  <a:pt x="14782" y="16662"/>
                </a:moveTo>
                <a:lnTo>
                  <a:pt x="14720" y="16662"/>
                </a:lnTo>
                <a:lnTo>
                  <a:pt x="14659" y="16652"/>
                </a:lnTo>
                <a:lnTo>
                  <a:pt x="14590" y="16620"/>
                </a:lnTo>
                <a:lnTo>
                  <a:pt x="14536" y="16568"/>
                </a:lnTo>
                <a:lnTo>
                  <a:pt x="14474" y="16505"/>
                </a:lnTo>
                <a:lnTo>
                  <a:pt x="14420" y="16443"/>
                </a:lnTo>
                <a:lnTo>
                  <a:pt x="14336" y="16317"/>
                </a:lnTo>
                <a:lnTo>
                  <a:pt x="14344" y="16276"/>
                </a:lnTo>
                <a:lnTo>
                  <a:pt x="14336" y="16171"/>
                </a:lnTo>
                <a:lnTo>
                  <a:pt x="14336" y="16119"/>
                </a:lnTo>
                <a:lnTo>
                  <a:pt x="14321" y="16067"/>
                </a:lnTo>
                <a:lnTo>
                  <a:pt x="14305" y="16004"/>
                </a:lnTo>
                <a:lnTo>
                  <a:pt x="14282" y="15962"/>
                </a:lnTo>
                <a:lnTo>
                  <a:pt x="14298" y="15983"/>
                </a:lnTo>
                <a:lnTo>
                  <a:pt x="14321" y="15994"/>
                </a:lnTo>
                <a:lnTo>
                  <a:pt x="14336" y="16004"/>
                </a:lnTo>
                <a:lnTo>
                  <a:pt x="14359" y="16004"/>
                </a:lnTo>
                <a:lnTo>
                  <a:pt x="14328" y="15942"/>
                </a:lnTo>
                <a:lnTo>
                  <a:pt x="14305" y="15910"/>
                </a:lnTo>
                <a:lnTo>
                  <a:pt x="14298" y="15879"/>
                </a:lnTo>
                <a:lnTo>
                  <a:pt x="14313" y="15879"/>
                </a:lnTo>
                <a:lnTo>
                  <a:pt x="14328" y="15889"/>
                </a:lnTo>
                <a:lnTo>
                  <a:pt x="14351" y="15931"/>
                </a:lnTo>
                <a:lnTo>
                  <a:pt x="14367" y="15952"/>
                </a:lnTo>
                <a:lnTo>
                  <a:pt x="14382" y="15962"/>
                </a:lnTo>
                <a:lnTo>
                  <a:pt x="14397" y="15962"/>
                </a:lnTo>
                <a:lnTo>
                  <a:pt x="14413" y="15952"/>
                </a:lnTo>
                <a:lnTo>
                  <a:pt x="14405" y="15921"/>
                </a:lnTo>
                <a:lnTo>
                  <a:pt x="14397" y="15900"/>
                </a:lnTo>
                <a:lnTo>
                  <a:pt x="14382" y="15869"/>
                </a:lnTo>
                <a:lnTo>
                  <a:pt x="14374" y="15848"/>
                </a:lnTo>
                <a:lnTo>
                  <a:pt x="14436" y="15931"/>
                </a:lnTo>
                <a:lnTo>
                  <a:pt x="14536" y="16004"/>
                </a:lnTo>
                <a:lnTo>
                  <a:pt x="14651" y="16088"/>
                </a:lnTo>
                <a:lnTo>
                  <a:pt x="14766" y="16182"/>
                </a:lnTo>
                <a:lnTo>
                  <a:pt x="14813" y="16223"/>
                </a:lnTo>
                <a:lnTo>
                  <a:pt x="14859" y="16276"/>
                </a:lnTo>
                <a:lnTo>
                  <a:pt x="14882" y="16328"/>
                </a:lnTo>
                <a:lnTo>
                  <a:pt x="14905" y="16391"/>
                </a:lnTo>
                <a:lnTo>
                  <a:pt x="14905" y="16453"/>
                </a:lnTo>
                <a:lnTo>
                  <a:pt x="14882" y="16516"/>
                </a:lnTo>
                <a:lnTo>
                  <a:pt x="14843" y="16589"/>
                </a:lnTo>
                <a:lnTo>
                  <a:pt x="14782" y="16662"/>
                </a:lnTo>
                <a:lnTo>
                  <a:pt x="14751" y="16672"/>
                </a:lnTo>
                <a:lnTo>
                  <a:pt x="14782" y="16662"/>
                </a:lnTo>
                <a:close/>
                <a:moveTo>
                  <a:pt x="14989" y="21130"/>
                </a:moveTo>
                <a:lnTo>
                  <a:pt x="14982" y="21130"/>
                </a:lnTo>
                <a:lnTo>
                  <a:pt x="14959" y="21141"/>
                </a:lnTo>
                <a:lnTo>
                  <a:pt x="14820" y="21141"/>
                </a:lnTo>
                <a:lnTo>
                  <a:pt x="14797" y="21130"/>
                </a:lnTo>
                <a:lnTo>
                  <a:pt x="14805" y="21109"/>
                </a:lnTo>
                <a:lnTo>
                  <a:pt x="14820" y="21088"/>
                </a:lnTo>
                <a:lnTo>
                  <a:pt x="14874" y="21057"/>
                </a:lnTo>
                <a:lnTo>
                  <a:pt x="14920" y="21026"/>
                </a:lnTo>
                <a:lnTo>
                  <a:pt x="14943" y="21005"/>
                </a:lnTo>
                <a:lnTo>
                  <a:pt x="14959" y="20984"/>
                </a:lnTo>
                <a:lnTo>
                  <a:pt x="14974" y="21057"/>
                </a:lnTo>
                <a:lnTo>
                  <a:pt x="14982" y="21109"/>
                </a:lnTo>
                <a:lnTo>
                  <a:pt x="14989" y="21130"/>
                </a:lnTo>
                <a:close/>
                <a:moveTo>
                  <a:pt x="18456" y="17622"/>
                </a:moveTo>
                <a:lnTo>
                  <a:pt x="18548" y="17664"/>
                </a:lnTo>
                <a:lnTo>
                  <a:pt x="18556" y="17685"/>
                </a:lnTo>
                <a:lnTo>
                  <a:pt x="18556" y="17696"/>
                </a:lnTo>
                <a:lnTo>
                  <a:pt x="18541" y="17716"/>
                </a:lnTo>
                <a:lnTo>
                  <a:pt x="18487" y="17748"/>
                </a:lnTo>
                <a:lnTo>
                  <a:pt x="18464" y="17727"/>
                </a:lnTo>
                <a:lnTo>
                  <a:pt x="18433" y="17685"/>
                </a:lnTo>
                <a:lnTo>
                  <a:pt x="18425" y="17664"/>
                </a:lnTo>
                <a:lnTo>
                  <a:pt x="18425" y="17643"/>
                </a:lnTo>
                <a:lnTo>
                  <a:pt x="18433" y="17633"/>
                </a:lnTo>
                <a:lnTo>
                  <a:pt x="18456" y="17622"/>
                </a:lnTo>
                <a:lnTo>
                  <a:pt x="18464" y="17633"/>
                </a:lnTo>
                <a:lnTo>
                  <a:pt x="18441" y="17633"/>
                </a:lnTo>
                <a:lnTo>
                  <a:pt x="18456" y="17622"/>
                </a:lnTo>
                <a:close/>
                <a:moveTo>
                  <a:pt x="17741" y="14637"/>
                </a:moveTo>
                <a:lnTo>
                  <a:pt x="17726" y="14699"/>
                </a:lnTo>
                <a:lnTo>
                  <a:pt x="17710" y="14720"/>
                </a:lnTo>
                <a:lnTo>
                  <a:pt x="17703" y="14720"/>
                </a:lnTo>
                <a:lnTo>
                  <a:pt x="17695" y="14710"/>
                </a:lnTo>
                <a:lnTo>
                  <a:pt x="17680" y="14678"/>
                </a:lnTo>
                <a:lnTo>
                  <a:pt x="17680" y="14647"/>
                </a:lnTo>
                <a:lnTo>
                  <a:pt x="17687" y="14626"/>
                </a:lnTo>
                <a:lnTo>
                  <a:pt x="17695" y="14616"/>
                </a:lnTo>
                <a:lnTo>
                  <a:pt x="17726" y="14616"/>
                </a:lnTo>
                <a:lnTo>
                  <a:pt x="17741" y="14637"/>
                </a:lnTo>
                <a:lnTo>
                  <a:pt x="17734" y="14637"/>
                </a:lnTo>
                <a:lnTo>
                  <a:pt x="17718" y="14616"/>
                </a:lnTo>
                <a:lnTo>
                  <a:pt x="17741" y="14637"/>
                </a:lnTo>
                <a:close/>
                <a:moveTo>
                  <a:pt x="16288" y="11369"/>
                </a:moveTo>
                <a:lnTo>
                  <a:pt x="16327" y="11463"/>
                </a:lnTo>
                <a:lnTo>
                  <a:pt x="16288" y="11369"/>
                </a:lnTo>
                <a:close/>
                <a:moveTo>
                  <a:pt x="16004" y="11014"/>
                </a:moveTo>
                <a:lnTo>
                  <a:pt x="16081" y="11024"/>
                </a:lnTo>
                <a:lnTo>
                  <a:pt x="16127" y="11056"/>
                </a:lnTo>
                <a:lnTo>
                  <a:pt x="16150" y="11077"/>
                </a:lnTo>
                <a:lnTo>
                  <a:pt x="16150" y="11098"/>
                </a:lnTo>
                <a:lnTo>
                  <a:pt x="16135" y="11108"/>
                </a:lnTo>
                <a:lnTo>
                  <a:pt x="16104" y="11098"/>
                </a:lnTo>
                <a:lnTo>
                  <a:pt x="16058" y="11077"/>
                </a:lnTo>
                <a:lnTo>
                  <a:pt x="16004" y="11014"/>
                </a:lnTo>
                <a:lnTo>
                  <a:pt x="16027" y="11014"/>
                </a:lnTo>
                <a:lnTo>
                  <a:pt x="16004" y="11014"/>
                </a:lnTo>
                <a:close/>
                <a:moveTo>
                  <a:pt x="15981" y="13791"/>
                </a:moveTo>
                <a:lnTo>
                  <a:pt x="15989" y="13864"/>
                </a:lnTo>
                <a:lnTo>
                  <a:pt x="15989" y="13875"/>
                </a:lnTo>
                <a:lnTo>
                  <a:pt x="15989" y="13864"/>
                </a:lnTo>
                <a:lnTo>
                  <a:pt x="15981" y="13822"/>
                </a:lnTo>
                <a:lnTo>
                  <a:pt x="15973" y="13801"/>
                </a:lnTo>
                <a:lnTo>
                  <a:pt x="15981" y="13791"/>
                </a:lnTo>
                <a:lnTo>
                  <a:pt x="15973" y="13801"/>
                </a:lnTo>
                <a:lnTo>
                  <a:pt x="15981" y="13791"/>
                </a:lnTo>
                <a:close/>
                <a:moveTo>
                  <a:pt x="15735" y="13676"/>
                </a:moveTo>
                <a:lnTo>
                  <a:pt x="15727" y="13666"/>
                </a:lnTo>
                <a:lnTo>
                  <a:pt x="15735" y="13666"/>
                </a:lnTo>
                <a:lnTo>
                  <a:pt x="15766" y="13676"/>
                </a:lnTo>
                <a:lnTo>
                  <a:pt x="15843" y="13739"/>
                </a:lnTo>
                <a:lnTo>
                  <a:pt x="15866" y="13781"/>
                </a:lnTo>
                <a:lnTo>
                  <a:pt x="15873" y="13801"/>
                </a:lnTo>
                <a:lnTo>
                  <a:pt x="15873" y="13843"/>
                </a:lnTo>
                <a:lnTo>
                  <a:pt x="15827" y="13875"/>
                </a:lnTo>
                <a:lnTo>
                  <a:pt x="15789" y="13875"/>
                </a:lnTo>
                <a:lnTo>
                  <a:pt x="15750" y="13854"/>
                </a:lnTo>
                <a:lnTo>
                  <a:pt x="15727" y="13833"/>
                </a:lnTo>
                <a:lnTo>
                  <a:pt x="15697" y="13770"/>
                </a:lnTo>
                <a:lnTo>
                  <a:pt x="15697" y="13739"/>
                </a:lnTo>
                <a:lnTo>
                  <a:pt x="15704" y="13707"/>
                </a:lnTo>
                <a:lnTo>
                  <a:pt x="15735" y="13676"/>
                </a:lnTo>
                <a:lnTo>
                  <a:pt x="15720" y="13687"/>
                </a:lnTo>
                <a:lnTo>
                  <a:pt x="15735" y="13676"/>
                </a:lnTo>
                <a:close/>
                <a:moveTo>
                  <a:pt x="15358" y="18301"/>
                </a:moveTo>
                <a:lnTo>
                  <a:pt x="15343" y="18322"/>
                </a:lnTo>
                <a:lnTo>
                  <a:pt x="15358" y="18301"/>
                </a:lnTo>
                <a:close/>
                <a:moveTo>
                  <a:pt x="15289" y="21057"/>
                </a:moveTo>
                <a:lnTo>
                  <a:pt x="15266" y="21057"/>
                </a:lnTo>
                <a:lnTo>
                  <a:pt x="15251" y="21068"/>
                </a:lnTo>
                <a:lnTo>
                  <a:pt x="15228" y="21099"/>
                </a:lnTo>
                <a:lnTo>
                  <a:pt x="15181" y="21130"/>
                </a:lnTo>
                <a:lnTo>
                  <a:pt x="15166" y="21130"/>
                </a:lnTo>
                <a:lnTo>
                  <a:pt x="15174" y="21109"/>
                </a:lnTo>
                <a:lnTo>
                  <a:pt x="15166" y="21099"/>
                </a:lnTo>
                <a:lnTo>
                  <a:pt x="15174" y="21109"/>
                </a:lnTo>
                <a:lnTo>
                  <a:pt x="15212" y="21047"/>
                </a:lnTo>
                <a:lnTo>
                  <a:pt x="15243" y="20984"/>
                </a:lnTo>
                <a:lnTo>
                  <a:pt x="15235" y="21005"/>
                </a:lnTo>
                <a:lnTo>
                  <a:pt x="15243" y="21015"/>
                </a:lnTo>
                <a:lnTo>
                  <a:pt x="15274" y="20994"/>
                </a:lnTo>
                <a:lnTo>
                  <a:pt x="15266" y="21015"/>
                </a:lnTo>
                <a:lnTo>
                  <a:pt x="15289" y="21015"/>
                </a:lnTo>
                <a:lnTo>
                  <a:pt x="15235" y="21099"/>
                </a:lnTo>
                <a:lnTo>
                  <a:pt x="15251" y="21088"/>
                </a:lnTo>
                <a:lnTo>
                  <a:pt x="15289" y="21057"/>
                </a:lnTo>
                <a:close/>
                <a:moveTo>
                  <a:pt x="15320" y="20848"/>
                </a:moveTo>
                <a:lnTo>
                  <a:pt x="15343" y="20838"/>
                </a:lnTo>
                <a:lnTo>
                  <a:pt x="15320" y="20848"/>
                </a:lnTo>
                <a:lnTo>
                  <a:pt x="15328" y="20848"/>
                </a:lnTo>
                <a:lnTo>
                  <a:pt x="15320" y="20848"/>
                </a:lnTo>
                <a:close/>
                <a:moveTo>
                  <a:pt x="15381" y="18301"/>
                </a:moveTo>
                <a:lnTo>
                  <a:pt x="15397" y="18291"/>
                </a:lnTo>
                <a:lnTo>
                  <a:pt x="15381" y="18301"/>
                </a:lnTo>
                <a:close/>
                <a:moveTo>
                  <a:pt x="15935" y="15973"/>
                </a:moveTo>
                <a:lnTo>
                  <a:pt x="15912" y="15910"/>
                </a:lnTo>
                <a:lnTo>
                  <a:pt x="15858" y="15848"/>
                </a:lnTo>
                <a:lnTo>
                  <a:pt x="15796" y="15775"/>
                </a:lnTo>
                <a:lnTo>
                  <a:pt x="15727" y="15712"/>
                </a:lnTo>
                <a:lnTo>
                  <a:pt x="15589" y="15576"/>
                </a:lnTo>
                <a:lnTo>
                  <a:pt x="15527" y="15514"/>
                </a:lnTo>
                <a:lnTo>
                  <a:pt x="15489" y="15472"/>
                </a:lnTo>
                <a:lnTo>
                  <a:pt x="15527" y="15451"/>
                </a:lnTo>
                <a:lnTo>
                  <a:pt x="15558" y="15409"/>
                </a:lnTo>
                <a:lnTo>
                  <a:pt x="15535" y="15388"/>
                </a:lnTo>
                <a:lnTo>
                  <a:pt x="15489" y="15367"/>
                </a:lnTo>
                <a:lnTo>
                  <a:pt x="15466" y="15367"/>
                </a:lnTo>
                <a:lnTo>
                  <a:pt x="15520" y="15336"/>
                </a:lnTo>
                <a:lnTo>
                  <a:pt x="15543" y="15315"/>
                </a:lnTo>
                <a:lnTo>
                  <a:pt x="15543" y="15305"/>
                </a:lnTo>
                <a:lnTo>
                  <a:pt x="15527" y="15284"/>
                </a:lnTo>
                <a:lnTo>
                  <a:pt x="15489" y="15242"/>
                </a:lnTo>
                <a:lnTo>
                  <a:pt x="15466" y="15211"/>
                </a:lnTo>
                <a:lnTo>
                  <a:pt x="15451" y="15180"/>
                </a:lnTo>
                <a:lnTo>
                  <a:pt x="15520" y="15159"/>
                </a:lnTo>
                <a:lnTo>
                  <a:pt x="15550" y="15148"/>
                </a:lnTo>
                <a:lnTo>
                  <a:pt x="15558" y="15138"/>
                </a:lnTo>
                <a:lnTo>
                  <a:pt x="15558" y="15127"/>
                </a:lnTo>
                <a:lnTo>
                  <a:pt x="15543" y="15117"/>
                </a:lnTo>
                <a:lnTo>
                  <a:pt x="15504" y="15086"/>
                </a:lnTo>
                <a:lnTo>
                  <a:pt x="15497" y="15075"/>
                </a:lnTo>
                <a:lnTo>
                  <a:pt x="15497" y="15065"/>
                </a:lnTo>
                <a:lnTo>
                  <a:pt x="15504" y="15065"/>
                </a:lnTo>
                <a:lnTo>
                  <a:pt x="15543" y="15075"/>
                </a:lnTo>
                <a:lnTo>
                  <a:pt x="15558" y="15086"/>
                </a:lnTo>
                <a:lnTo>
                  <a:pt x="15566" y="15075"/>
                </a:lnTo>
                <a:lnTo>
                  <a:pt x="15566" y="15054"/>
                </a:lnTo>
                <a:lnTo>
                  <a:pt x="15543" y="15002"/>
                </a:lnTo>
                <a:lnTo>
                  <a:pt x="15535" y="14971"/>
                </a:lnTo>
                <a:lnTo>
                  <a:pt x="15535" y="14939"/>
                </a:lnTo>
                <a:lnTo>
                  <a:pt x="15558" y="14950"/>
                </a:lnTo>
                <a:lnTo>
                  <a:pt x="15589" y="14960"/>
                </a:lnTo>
                <a:lnTo>
                  <a:pt x="15658" y="14939"/>
                </a:lnTo>
                <a:lnTo>
                  <a:pt x="15720" y="14919"/>
                </a:lnTo>
                <a:lnTo>
                  <a:pt x="15727" y="14898"/>
                </a:lnTo>
                <a:lnTo>
                  <a:pt x="15735" y="14898"/>
                </a:lnTo>
                <a:lnTo>
                  <a:pt x="15727" y="14887"/>
                </a:lnTo>
                <a:lnTo>
                  <a:pt x="15758" y="14898"/>
                </a:lnTo>
                <a:lnTo>
                  <a:pt x="15781" y="14919"/>
                </a:lnTo>
                <a:lnTo>
                  <a:pt x="15812" y="14950"/>
                </a:lnTo>
                <a:lnTo>
                  <a:pt x="15820" y="14960"/>
                </a:lnTo>
                <a:lnTo>
                  <a:pt x="15835" y="14950"/>
                </a:lnTo>
                <a:lnTo>
                  <a:pt x="15850" y="14929"/>
                </a:lnTo>
                <a:lnTo>
                  <a:pt x="15873" y="14887"/>
                </a:lnTo>
                <a:lnTo>
                  <a:pt x="15989" y="15044"/>
                </a:lnTo>
                <a:lnTo>
                  <a:pt x="16035" y="15117"/>
                </a:lnTo>
                <a:lnTo>
                  <a:pt x="16073" y="15190"/>
                </a:lnTo>
                <a:lnTo>
                  <a:pt x="16104" y="15263"/>
                </a:lnTo>
                <a:lnTo>
                  <a:pt x="16127" y="15326"/>
                </a:lnTo>
                <a:lnTo>
                  <a:pt x="16150" y="15451"/>
                </a:lnTo>
                <a:lnTo>
                  <a:pt x="16173" y="15566"/>
                </a:lnTo>
                <a:lnTo>
                  <a:pt x="16181" y="15691"/>
                </a:lnTo>
                <a:lnTo>
                  <a:pt x="16196" y="15827"/>
                </a:lnTo>
                <a:lnTo>
                  <a:pt x="16219" y="15962"/>
                </a:lnTo>
                <a:lnTo>
                  <a:pt x="16188" y="15942"/>
                </a:lnTo>
                <a:lnTo>
                  <a:pt x="16158" y="15931"/>
                </a:lnTo>
                <a:lnTo>
                  <a:pt x="16096" y="15931"/>
                </a:lnTo>
                <a:lnTo>
                  <a:pt x="16027" y="15952"/>
                </a:lnTo>
                <a:lnTo>
                  <a:pt x="15935" y="15973"/>
                </a:lnTo>
                <a:lnTo>
                  <a:pt x="15927" y="15931"/>
                </a:lnTo>
                <a:lnTo>
                  <a:pt x="15935" y="15973"/>
                </a:lnTo>
                <a:close/>
                <a:moveTo>
                  <a:pt x="15973" y="20556"/>
                </a:moveTo>
                <a:lnTo>
                  <a:pt x="15966" y="20546"/>
                </a:lnTo>
                <a:lnTo>
                  <a:pt x="15966" y="20535"/>
                </a:lnTo>
                <a:lnTo>
                  <a:pt x="15973" y="20525"/>
                </a:lnTo>
                <a:lnTo>
                  <a:pt x="15981" y="20535"/>
                </a:lnTo>
                <a:lnTo>
                  <a:pt x="15981" y="20546"/>
                </a:lnTo>
                <a:lnTo>
                  <a:pt x="15973" y="20556"/>
                </a:lnTo>
                <a:close/>
                <a:moveTo>
                  <a:pt x="16004" y="19293"/>
                </a:moveTo>
                <a:lnTo>
                  <a:pt x="16050" y="19261"/>
                </a:lnTo>
                <a:lnTo>
                  <a:pt x="16081" y="19261"/>
                </a:lnTo>
                <a:lnTo>
                  <a:pt x="16096" y="19282"/>
                </a:lnTo>
                <a:lnTo>
                  <a:pt x="16035" y="19355"/>
                </a:lnTo>
                <a:lnTo>
                  <a:pt x="15996" y="19376"/>
                </a:lnTo>
                <a:lnTo>
                  <a:pt x="15989" y="19376"/>
                </a:lnTo>
                <a:lnTo>
                  <a:pt x="15989" y="19355"/>
                </a:lnTo>
                <a:lnTo>
                  <a:pt x="16004" y="19293"/>
                </a:lnTo>
                <a:lnTo>
                  <a:pt x="16012" y="19293"/>
                </a:lnTo>
                <a:lnTo>
                  <a:pt x="16004" y="19293"/>
                </a:lnTo>
                <a:close/>
                <a:moveTo>
                  <a:pt x="16089" y="19898"/>
                </a:moveTo>
                <a:lnTo>
                  <a:pt x="16073" y="19857"/>
                </a:lnTo>
                <a:lnTo>
                  <a:pt x="16073" y="19836"/>
                </a:lnTo>
                <a:lnTo>
                  <a:pt x="16089" y="19815"/>
                </a:lnTo>
                <a:lnTo>
                  <a:pt x="16112" y="19804"/>
                </a:lnTo>
                <a:lnTo>
                  <a:pt x="16204" y="19804"/>
                </a:lnTo>
                <a:lnTo>
                  <a:pt x="16188" y="19836"/>
                </a:lnTo>
                <a:lnTo>
                  <a:pt x="16165" y="19888"/>
                </a:lnTo>
                <a:lnTo>
                  <a:pt x="16150" y="19909"/>
                </a:lnTo>
                <a:lnTo>
                  <a:pt x="16127" y="19919"/>
                </a:lnTo>
                <a:lnTo>
                  <a:pt x="16112" y="19919"/>
                </a:lnTo>
                <a:lnTo>
                  <a:pt x="16089" y="19898"/>
                </a:lnTo>
                <a:lnTo>
                  <a:pt x="16081" y="19888"/>
                </a:lnTo>
                <a:lnTo>
                  <a:pt x="16089" y="19898"/>
                </a:lnTo>
                <a:close/>
                <a:moveTo>
                  <a:pt x="16181" y="21015"/>
                </a:moveTo>
                <a:lnTo>
                  <a:pt x="16242" y="20942"/>
                </a:lnTo>
                <a:lnTo>
                  <a:pt x="16265" y="20932"/>
                </a:lnTo>
                <a:lnTo>
                  <a:pt x="16288" y="20911"/>
                </a:lnTo>
                <a:lnTo>
                  <a:pt x="16358" y="20911"/>
                </a:lnTo>
                <a:lnTo>
                  <a:pt x="16181" y="21015"/>
                </a:lnTo>
                <a:lnTo>
                  <a:pt x="16204" y="21026"/>
                </a:lnTo>
                <a:lnTo>
                  <a:pt x="16181" y="21015"/>
                </a:lnTo>
                <a:close/>
                <a:moveTo>
                  <a:pt x="16319" y="20086"/>
                </a:moveTo>
                <a:lnTo>
                  <a:pt x="16281" y="20076"/>
                </a:lnTo>
                <a:lnTo>
                  <a:pt x="16265" y="20055"/>
                </a:lnTo>
                <a:lnTo>
                  <a:pt x="16281" y="20024"/>
                </a:lnTo>
                <a:lnTo>
                  <a:pt x="16327" y="19971"/>
                </a:lnTo>
                <a:lnTo>
                  <a:pt x="16350" y="19992"/>
                </a:lnTo>
                <a:lnTo>
                  <a:pt x="16373" y="20034"/>
                </a:lnTo>
                <a:lnTo>
                  <a:pt x="16373" y="20055"/>
                </a:lnTo>
                <a:lnTo>
                  <a:pt x="16365" y="20065"/>
                </a:lnTo>
                <a:lnTo>
                  <a:pt x="16350" y="20076"/>
                </a:lnTo>
                <a:lnTo>
                  <a:pt x="16319" y="20086"/>
                </a:lnTo>
                <a:lnTo>
                  <a:pt x="16327" y="20086"/>
                </a:lnTo>
                <a:lnTo>
                  <a:pt x="16319" y="20086"/>
                </a:lnTo>
                <a:close/>
                <a:moveTo>
                  <a:pt x="16311" y="12267"/>
                </a:moveTo>
                <a:lnTo>
                  <a:pt x="16335" y="12246"/>
                </a:lnTo>
                <a:lnTo>
                  <a:pt x="16311" y="12267"/>
                </a:lnTo>
                <a:close/>
                <a:moveTo>
                  <a:pt x="16657" y="19794"/>
                </a:moveTo>
                <a:lnTo>
                  <a:pt x="16642" y="19742"/>
                </a:lnTo>
                <a:lnTo>
                  <a:pt x="16642" y="19731"/>
                </a:lnTo>
                <a:lnTo>
                  <a:pt x="16665" y="19752"/>
                </a:lnTo>
                <a:lnTo>
                  <a:pt x="16688" y="19783"/>
                </a:lnTo>
                <a:lnTo>
                  <a:pt x="16703" y="19815"/>
                </a:lnTo>
                <a:lnTo>
                  <a:pt x="16711" y="19836"/>
                </a:lnTo>
                <a:lnTo>
                  <a:pt x="16703" y="19836"/>
                </a:lnTo>
                <a:lnTo>
                  <a:pt x="16657" y="19794"/>
                </a:lnTo>
                <a:lnTo>
                  <a:pt x="16657" y="19783"/>
                </a:lnTo>
                <a:lnTo>
                  <a:pt x="16657" y="19794"/>
                </a:lnTo>
                <a:lnTo>
                  <a:pt x="16665" y="19804"/>
                </a:lnTo>
                <a:lnTo>
                  <a:pt x="16657" y="19794"/>
                </a:lnTo>
                <a:close/>
                <a:moveTo>
                  <a:pt x="16773" y="11954"/>
                </a:moveTo>
                <a:lnTo>
                  <a:pt x="16773" y="12037"/>
                </a:lnTo>
                <a:lnTo>
                  <a:pt x="16757" y="12110"/>
                </a:lnTo>
                <a:lnTo>
                  <a:pt x="16734" y="12152"/>
                </a:lnTo>
                <a:lnTo>
                  <a:pt x="16703" y="12173"/>
                </a:lnTo>
                <a:lnTo>
                  <a:pt x="16657" y="12183"/>
                </a:lnTo>
                <a:lnTo>
                  <a:pt x="16611" y="12173"/>
                </a:lnTo>
                <a:lnTo>
                  <a:pt x="16565" y="12152"/>
                </a:lnTo>
                <a:lnTo>
                  <a:pt x="16511" y="12121"/>
                </a:lnTo>
                <a:lnTo>
                  <a:pt x="16404" y="12048"/>
                </a:lnTo>
                <a:lnTo>
                  <a:pt x="16304" y="11964"/>
                </a:lnTo>
                <a:lnTo>
                  <a:pt x="16235" y="11901"/>
                </a:lnTo>
                <a:lnTo>
                  <a:pt x="16188" y="11870"/>
                </a:lnTo>
                <a:lnTo>
                  <a:pt x="16227" y="11818"/>
                </a:lnTo>
                <a:lnTo>
                  <a:pt x="16288" y="11766"/>
                </a:lnTo>
                <a:lnTo>
                  <a:pt x="16342" y="11713"/>
                </a:lnTo>
                <a:lnTo>
                  <a:pt x="16358" y="11693"/>
                </a:lnTo>
                <a:lnTo>
                  <a:pt x="16358" y="11661"/>
                </a:lnTo>
                <a:lnTo>
                  <a:pt x="16242" y="11620"/>
                </a:lnTo>
                <a:lnTo>
                  <a:pt x="16350" y="11588"/>
                </a:lnTo>
                <a:lnTo>
                  <a:pt x="16450" y="11557"/>
                </a:lnTo>
                <a:lnTo>
                  <a:pt x="16542" y="11536"/>
                </a:lnTo>
                <a:lnTo>
                  <a:pt x="16580" y="11526"/>
                </a:lnTo>
                <a:lnTo>
                  <a:pt x="16650" y="11526"/>
                </a:lnTo>
                <a:lnTo>
                  <a:pt x="16673" y="11546"/>
                </a:lnTo>
                <a:lnTo>
                  <a:pt x="16703" y="11567"/>
                </a:lnTo>
                <a:lnTo>
                  <a:pt x="16727" y="11609"/>
                </a:lnTo>
                <a:lnTo>
                  <a:pt x="16742" y="11672"/>
                </a:lnTo>
                <a:lnTo>
                  <a:pt x="16757" y="11745"/>
                </a:lnTo>
                <a:lnTo>
                  <a:pt x="16765" y="11839"/>
                </a:lnTo>
                <a:lnTo>
                  <a:pt x="16773" y="11954"/>
                </a:lnTo>
                <a:lnTo>
                  <a:pt x="16773" y="11964"/>
                </a:lnTo>
                <a:lnTo>
                  <a:pt x="16773" y="11954"/>
                </a:lnTo>
                <a:close/>
                <a:moveTo>
                  <a:pt x="16880" y="19188"/>
                </a:moveTo>
                <a:lnTo>
                  <a:pt x="16919" y="19136"/>
                </a:lnTo>
                <a:lnTo>
                  <a:pt x="16880" y="19188"/>
                </a:lnTo>
                <a:close/>
                <a:moveTo>
                  <a:pt x="16996" y="19919"/>
                </a:moveTo>
                <a:lnTo>
                  <a:pt x="16934" y="19909"/>
                </a:lnTo>
                <a:lnTo>
                  <a:pt x="16919" y="19898"/>
                </a:lnTo>
                <a:lnTo>
                  <a:pt x="17011" y="19898"/>
                </a:lnTo>
                <a:lnTo>
                  <a:pt x="17019" y="19909"/>
                </a:lnTo>
                <a:lnTo>
                  <a:pt x="16996" y="19919"/>
                </a:lnTo>
                <a:lnTo>
                  <a:pt x="16988" y="19919"/>
                </a:lnTo>
                <a:lnTo>
                  <a:pt x="16996" y="19909"/>
                </a:lnTo>
                <a:lnTo>
                  <a:pt x="17003" y="19909"/>
                </a:lnTo>
                <a:lnTo>
                  <a:pt x="16996" y="19919"/>
                </a:lnTo>
                <a:close/>
                <a:moveTo>
                  <a:pt x="17211" y="20775"/>
                </a:moveTo>
                <a:lnTo>
                  <a:pt x="17249" y="20775"/>
                </a:lnTo>
                <a:lnTo>
                  <a:pt x="17257" y="20786"/>
                </a:lnTo>
                <a:lnTo>
                  <a:pt x="17257" y="20796"/>
                </a:lnTo>
                <a:lnTo>
                  <a:pt x="17226" y="20796"/>
                </a:lnTo>
                <a:lnTo>
                  <a:pt x="17211" y="20775"/>
                </a:lnTo>
                <a:close/>
                <a:moveTo>
                  <a:pt x="17265" y="19836"/>
                </a:moveTo>
                <a:lnTo>
                  <a:pt x="17257" y="19846"/>
                </a:lnTo>
                <a:lnTo>
                  <a:pt x="17265" y="19836"/>
                </a:lnTo>
                <a:lnTo>
                  <a:pt x="17265" y="19825"/>
                </a:lnTo>
                <a:lnTo>
                  <a:pt x="17265" y="19836"/>
                </a:lnTo>
                <a:close/>
                <a:moveTo>
                  <a:pt x="17357" y="19951"/>
                </a:moveTo>
                <a:lnTo>
                  <a:pt x="17295" y="19951"/>
                </a:lnTo>
                <a:lnTo>
                  <a:pt x="17295" y="19940"/>
                </a:lnTo>
                <a:lnTo>
                  <a:pt x="17303" y="19930"/>
                </a:lnTo>
                <a:lnTo>
                  <a:pt x="17326" y="19909"/>
                </a:lnTo>
                <a:lnTo>
                  <a:pt x="17357" y="19898"/>
                </a:lnTo>
                <a:lnTo>
                  <a:pt x="17372" y="19888"/>
                </a:lnTo>
                <a:lnTo>
                  <a:pt x="17380" y="19898"/>
                </a:lnTo>
                <a:lnTo>
                  <a:pt x="17380" y="19909"/>
                </a:lnTo>
                <a:lnTo>
                  <a:pt x="17357" y="19951"/>
                </a:lnTo>
                <a:lnTo>
                  <a:pt x="17357" y="19940"/>
                </a:lnTo>
                <a:lnTo>
                  <a:pt x="17365" y="19940"/>
                </a:lnTo>
                <a:lnTo>
                  <a:pt x="17357" y="19951"/>
                </a:lnTo>
                <a:close/>
                <a:moveTo>
                  <a:pt x="17380" y="20775"/>
                </a:moveTo>
                <a:lnTo>
                  <a:pt x="17388" y="20765"/>
                </a:lnTo>
                <a:lnTo>
                  <a:pt x="17380" y="20775"/>
                </a:lnTo>
                <a:close/>
                <a:moveTo>
                  <a:pt x="17418" y="13436"/>
                </a:moveTo>
                <a:lnTo>
                  <a:pt x="17349" y="13520"/>
                </a:lnTo>
                <a:lnTo>
                  <a:pt x="17195" y="13749"/>
                </a:lnTo>
                <a:lnTo>
                  <a:pt x="17119" y="13843"/>
                </a:lnTo>
                <a:lnTo>
                  <a:pt x="17080" y="13875"/>
                </a:lnTo>
                <a:lnTo>
                  <a:pt x="17042" y="13895"/>
                </a:lnTo>
                <a:lnTo>
                  <a:pt x="17003" y="13906"/>
                </a:lnTo>
                <a:lnTo>
                  <a:pt x="16965" y="13895"/>
                </a:lnTo>
                <a:lnTo>
                  <a:pt x="16934" y="13864"/>
                </a:lnTo>
                <a:lnTo>
                  <a:pt x="16896" y="13801"/>
                </a:lnTo>
                <a:lnTo>
                  <a:pt x="16865" y="13718"/>
                </a:lnTo>
                <a:lnTo>
                  <a:pt x="16834" y="13614"/>
                </a:lnTo>
                <a:lnTo>
                  <a:pt x="16896" y="13614"/>
                </a:lnTo>
                <a:lnTo>
                  <a:pt x="16857" y="13593"/>
                </a:lnTo>
                <a:lnTo>
                  <a:pt x="16850" y="13582"/>
                </a:lnTo>
                <a:lnTo>
                  <a:pt x="16842" y="13551"/>
                </a:lnTo>
                <a:lnTo>
                  <a:pt x="16873" y="13572"/>
                </a:lnTo>
                <a:lnTo>
                  <a:pt x="16911" y="13572"/>
                </a:lnTo>
                <a:lnTo>
                  <a:pt x="16942" y="13530"/>
                </a:lnTo>
                <a:lnTo>
                  <a:pt x="16949" y="13499"/>
                </a:lnTo>
                <a:lnTo>
                  <a:pt x="16957" y="13415"/>
                </a:lnTo>
                <a:lnTo>
                  <a:pt x="16957" y="13332"/>
                </a:lnTo>
                <a:lnTo>
                  <a:pt x="16942" y="13186"/>
                </a:lnTo>
                <a:lnTo>
                  <a:pt x="16926" y="13154"/>
                </a:lnTo>
                <a:lnTo>
                  <a:pt x="17088" y="13081"/>
                </a:lnTo>
                <a:lnTo>
                  <a:pt x="17096" y="13060"/>
                </a:lnTo>
                <a:lnTo>
                  <a:pt x="17080" y="13050"/>
                </a:lnTo>
                <a:lnTo>
                  <a:pt x="17134" y="13060"/>
                </a:lnTo>
                <a:lnTo>
                  <a:pt x="17195" y="13071"/>
                </a:lnTo>
                <a:lnTo>
                  <a:pt x="17249" y="13102"/>
                </a:lnTo>
                <a:lnTo>
                  <a:pt x="17311" y="13144"/>
                </a:lnTo>
                <a:lnTo>
                  <a:pt x="17357" y="13196"/>
                </a:lnTo>
                <a:lnTo>
                  <a:pt x="17395" y="13259"/>
                </a:lnTo>
                <a:lnTo>
                  <a:pt x="17411" y="13300"/>
                </a:lnTo>
                <a:lnTo>
                  <a:pt x="17418" y="13342"/>
                </a:lnTo>
                <a:lnTo>
                  <a:pt x="17418" y="13436"/>
                </a:lnTo>
                <a:close/>
                <a:moveTo>
                  <a:pt x="17595" y="20065"/>
                </a:moveTo>
                <a:lnTo>
                  <a:pt x="17595" y="20034"/>
                </a:lnTo>
                <a:lnTo>
                  <a:pt x="17603" y="20013"/>
                </a:lnTo>
                <a:lnTo>
                  <a:pt x="17618" y="20003"/>
                </a:lnTo>
                <a:lnTo>
                  <a:pt x="17634" y="20003"/>
                </a:lnTo>
                <a:lnTo>
                  <a:pt x="17680" y="20013"/>
                </a:lnTo>
                <a:lnTo>
                  <a:pt x="17710" y="20034"/>
                </a:lnTo>
                <a:lnTo>
                  <a:pt x="17695" y="20034"/>
                </a:lnTo>
                <a:lnTo>
                  <a:pt x="17695" y="20044"/>
                </a:lnTo>
                <a:lnTo>
                  <a:pt x="17710" y="20044"/>
                </a:lnTo>
                <a:lnTo>
                  <a:pt x="17680" y="20086"/>
                </a:lnTo>
                <a:lnTo>
                  <a:pt x="17657" y="20107"/>
                </a:lnTo>
                <a:lnTo>
                  <a:pt x="17626" y="20097"/>
                </a:lnTo>
                <a:lnTo>
                  <a:pt x="17595" y="20065"/>
                </a:lnTo>
                <a:close/>
                <a:moveTo>
                  <a:pt x="17710" y="21412"/>
                </a:moveTo>
                <a:lnTo>
                  <a:pt x="17703" y="21412"/>
                </a:lnTo>
                <a:lnTo>
                  <a:pt x="17695" y="21402"/>
                </a:lnTo>
                <a:lnTo>
                  <a:pt x="17657" y="21402"/>
                </a:lnTo>
                <a:lnTo>
                  <a:pt x="17649" y="21391"/>
                </a:lnTo>
                <a:lnTo>
                  <a:pt x="17687" y="21370"/>
                </a:lnTo>
                <a:lnTo>
                  <a:pt x="17703" y="21391"/>
                </a:lnTo>
                <a:lnTo>
                  <a:pt x="17710" y="21412"/>
                </a:lnTo>
                <a:close/>
                <a:moveTo>
                  <a:pt x="17795" y="20921"/>
                </a:moveTo>
                <a:lnTo>
                  <a:pt x="17780" y="20890"/>
                </a:lnTo>
                <a:lnTo>
                  <a:pt x="17787" y="20869"/>
                </a:lnTo>
                <a:lnTo>
                  <a:pt x="17833" y="20869"/>
                </a:lnTo>
                <a:lnTo>
                  <a:pt x="17910" y="20890"/>
                </a:lnTo>
                <a:lnTo>
                  <a:pt x="17880" y="20911"/>
                </a:lnTo>
                <a:lnTo>
                  <a:pt x="17857" y="20921"/>
                </a:lnTo>
                <a:lnTo>
                  <a:pt x="17795" y="20921"/>
                </a:lnTo>
                <a:lnTo>
                  <a:pt x="17787" y="20911"/>
                </a:lnTo>
                <a:lnTo>
                  <a:pt x="17795" y="20911"/>
                </a:lnTo>
                <a:lnTo>
                  <a:pt x="17810" y="20932"/>
                </a:lnTo>
                <a:lnTo>
                  <a:pt x="17795" y="20921"/>
                </a:lnTo>
                <a:close/>
                <a:moveTo>
                  <a:pt x="18102" y="19982"/>
                </a:moveTo>
                <a:lnTo>
                  <a:pt x="18087" y="19961"/>
                </a:lnTo>
                <a:lnTo>
                  <a:pt x="18087" y="19940"/>
                </a:lnTo>
                <a:lnTo>
                  <a:pt x="18095" y="19930"/>
                </a:lnTo>
                <a:lnTo>
                  <a:pt x="18110" y="19919"/>
                </a:lnTo>
                <a:lnTo>
                  <a:pt x="18141" y="19930"/>
                </a:lnTo>
                <a:lnTo>
                  <a:pt x="18164" y="19940"/>
                </a:lnTo>
                <a:lnTo>
                  <a:pt x="18172" y="19951"/>
                </a:lnTo>
                <a:lnTo>
                  <a:pt x="18156" y="19971"/>
                </a:lnTo>
                <a:lnTo>
                  <a:pt x="18102" y="19982"/>
                </a:lnTo>
                <a:lnTo>
                  <a:pt x="18110" y="19982"/>
                </a:lnTo>
                <a:lnTo>
                  <a:pt x="18102" y="19982"/>
                </a:lnTo>
                <a:close/>
                <a:moveTo>
                  <a:pt x="18495" y="19930"/>
                </a:moveTo>
                <a:lnTo>
                  <a:pt x="18487" y="19919"/>
                </a:lnTo>
                <a:lnTo>
                  <a:pt x="18495" y="19930"/>
                </a:lnTo>
                <a:close/>
                <a:moveTo>
                  <a:pt x="18548" y="21057"/>
                </a:moveTo>
                <a:lnTo>
                  <a:pt x="18518" y="21026"/>
                </a:lnTo>
                <a:lnTo>
                  <a:pt x="18525" y="21026"/>
                </a:lnTo>
                <a:lnTo>
                  <a:pt x="18548" y="21057"/>
                </a:lnTo>
                <a:lnTo>
                  <a:pt x="18541" y="21057"/>
                </a:lnTo>
                <a:lnTo>
                  <a:pt x="18541" y="21047"/>
                </a:lnTo>
                <a:lnTo>
                  <a:pt x="18548" y="21057"/>
                </a:lnTo>
                <a:close/>
                <a:moveTo>
                  <a:pt x="18571" y="21276"/>
                </a:moveTo>
                <a:lnTo>
                  <a:pt x="18564" y="21266"/>
                </a:lnTo>
                <a:lnTo>
                  <a:pt x="18571" y="21245"/>
                </a:lnTo>
                <a:lnTo>
                  <a:pt x="18579" y="21245"/>
                </a:lnTo>
                <a:lnTo>
                  <a:pt x="18571" y="21276"/>
                </a:lnTo>
                <a:lnTo>
                  <a:pt x="18564" y="21276"/>
                </a:lnTo>
                <a:lnTo>
                  <a:pt x="18571" y="21276"/>
                </a:lnTo>
                <a:close/>
                <a:moveTo>
                  <a:pt x="18571" y="21026"/>
                </a:moveTo>
                <a:lnTo>
                  <a:pt x="18564" y="21015"/>
                </a:lnTo>
                <a:lnTo>
                  <a:pt x="18571" y="21026"/>
                </a:lnTo>
                <a:lnTo>
                  <a:pt x="18587" y="21026"/>
                </a:lnTo>
                <a:lnTo>
                  <a:pt x="18571" y="21026"/>
                </a:lnTo>
                <a:close/>
                <a:moveTo>
                  <a:pt x="18510" y="18823"/>
                </a:moveTo>
                <a:lnTo>
                  <a:pt x="18372" y="18865"/>
                </a:lnTo>
                <a:lnTo>
                  <a:pt x="18241" y="18896"/>
                </a:lnTo>
                <a:lnTo>
                  <a:pt x="18133" y="18896"/>
                </a:lnTo>
                <a:lnTo>
                  <a:pt x="18026" y="18875"/>
                </a:lnTo>
                <a:lnTo>
                  <a:pt x="17926" y="18844"/>
                </a:lnTo>
                <a:lnTo>
                  <a:pt x="17818" y="18802"/>
                </a:lnTo>
                <a:lnTo>
                  <a:pt x="17587" y="18698"/>
                </a:lnTo>
                <a:lnTo>
                  <a:pt x="17611" y="18666"/>
                </a:lnTo>
                <a:lnTo>
                  <a:pt x="17618" y="18646"/>
                </a:lnTo>
                <a:lnTo>
                  <a:pt x="17618" y="18625"/>
                </a:lnTo>
                <a:lnTo>
                  <a:pt x="17611" y="18604"/>
                </a:lnTo>
                <a:lnTo>
                  <a:pt x="17564" y="18572"/>
                </a:lnTo>
                <a:lnTo>
                  <a:pt x="17511" y="18552"/>
                </a:lnTo>
                <a:lnTo>
                  <a:pt x="17580" y="18499"/>
                </a:lnTo>
                <a:lnTo>
                  <a:pt x="17503" y="18468"/>
                </a:lnTo>
                <a:lnTo>
                  <a:pt x="17418" y="18447"/>
                </a:lnTo>
                <a:lnTo>
                  <a:pt x="17449" y="18447"/>
                </a:lnTo>
                <a:lnTo>
                  <a:pt x="17511" y="18405"/>
                </a:lnTo>
                <a:lnTo>
                  <a:pt x="17541" y="18374"/>
                </a:lnTo>
                <a:lnTo>
                  <a:pt x="17687" y="18228"/>
                </a:lnTo>
                <a:lnTo>
                  <a:pt x="17764" y="18155"/>
                </a:lnTo>
                <a:lnTo>
                  <a:pt x="17803" y="18124"/>
                </a:lnTo>
                <a:lnTo>
                  <a:pt x="17849" y="18103"/>
                </a:lnTo>
                <a:lnTo>
                  <a:pt x="17933" y="18103"/>
                </a:lnTo>
                <a:lnTo>
                  <a:pt x="17972" y="18124"/>
                </a:lnTo>
                <a:lnTo>
                  <a:pt x="18018" y="18165"/>
                </a:lnTo>
                <a:lnTo>
                  <a:pt x="18102" y="18155"/>
                </a:lnTo>
                <a:lnTo>
                  <a:pt x="18172" y="18155"/>
                </a:lnTo>
                <a:lnTo>
                  <a:pt x="18241" y="18165"/>
                </a:lnTo>
                <a:lnTo>
                  <a:pt x="18310" y="18186"/>
                </a:lnTo>
                <a:lnTo>
                  <a:pt x="18364" y="18207"/>
                </a:lnTo>
                <a:lnTo>
                  <a:pt x="18418" y="18238"/>
                </a:lnTo>
                <a:lnTo>
                  <a:pt x="18456" y="18270"/>
                </a:lnTo>
                <a:lnTo>
                  <a:pt x="18525" y="18364"/>
                </a:lnTo>
                <a:lnTo>
                  <a:pt x="18548" y="18416"/>
                </a:lnTo>
                <a:lnTo>
                  <a:pt x="18564" y="18478"/>
                </a:lnTo>
                <a:lnTo>
                  <a:pt x="18571" y="18541"/>
                </a:lnTo>
                <a:lnTo>
                  <a:pt x="18571" y="18604"/>
                </a:lnTo>
                <a:lnTo>
                  <a:pt x="18541" y="18750"/>
                </a:lnTo>
                <a:lnTo>
                  <a:pt x="18510" y="18823"/>
                </a:lnTo>
                <a:lnTo>
                  <a:pt x="18495" y="18823"/>
                </a:lnTo>
                <a:lnTo>
                  <a:pt x="18518" y="18792"/>
                </a:lnTo>
                <a:lnTo>
                  <a:pt x="18518" y="18802"/>
                </a:lnTo>
                <a:lnTo>
                  <a:pt x="18510" y="18823"/>
                </a:lnTo>
                <a:close/>
                <a:moveTo>
                  <a:pt x="18725" y="20932"/>
                </a:moveTo>
                <a:lnTo>
                  <a:pt x="18702" y="20911"/>
                </a:lnTo>
                <a:lnTo>
                  <a:pt x="18694" y="20901"/>
                </a:lnTo>
                <a:lnTo>
                  <a:pt x="18717" y="20901"/>
                </a:lnTo>
                <a:lnTo>
                  <a:pt x="18740" y="20911"/>
                </a:lnTo>
                <a:lnTo>
                  <a:pt x="18740" y="20921"/>
                </a:lnTo>
                <a:lnTo>
                  <a:pt x="18725" y="20932"/>
                </a:lnTo>
                <a:lnTo>
                  <a:pt x="18733" y="20921"/>
                </a:lnTo>
                <a:lnTo>
                  <a:pt x="18725" y="20932"/>
                </a:lnTo>
                <a:close/>
                <a:moveTo>
                  <a:pt x="18733" y="12935"/>
                </a:moveTo>
                <a:lnTo>
                  <a:pt x="18717" y="12914"/>
                </a:lnTo>
                <a:lnTo>
                  <a:pt x="18710" y="12893"/>
                </a:lnTo>
                <a:lnTo>
                  <a:pt x="18710" y="12872"/>
                </a:lnTo>
                <a:lnTo>
                  <a:pt x="18733" y="12851"/>
                </a:lnTo>
                <a:lnTo>
                  <a:pt x="18787" y="12851"/>
                </a:lnTo>
                <a:lnTo>
                  <a:pt x="18794" y="12862"/>
                </a:lnTo>
                <a:lnTo>
                  <a:pt x="18787" y="12883"/>
                </a:lnTo>
                <a:lnTo>
                  <a:pt x="18779" y="12893"/>
                </a:lnTo>
                <a:lnTo>
                  <a:pt x="18733" y="12935"/>
                </a:lnTo>
                <a:lnTo>
                  <a:pt x="18725" y="12925"/>
                </a:lnTo>
                <a:lnTo>
                  <a:pt x="18725" y="12914"/>
                </a:lnTo>
                <a:lnTo>
                  <a:pt x="18733" y="12925"/>
                </a:lnTo>
                <a:lnTo>
                  <a:pt x="18733" y="12935"/>
                </a:lnTo>
                <a:close/>
                <a:moveTo>
                  <a:pt x="19970" y="5084"/>
                </a:moveTo>
                <a:lnTo>
                  <a:pt x="19963" y="5095"/>
                </a:lnTo>
                <a:lnTo>
                  <a:pt x="19970" y="5084"/>
                </a:lnTo>
                <a:close/>
                <a:moveTo>
                  <a:pt x="19440" y="1723"/>
                </a:moveTo>
                <a:lnTo>
                  <a:pt x="19463" y="1733"/>
                </a:lnTo>
                <a:lnTo>
                  <a:pt x="19471" y="1743"/>
                </a:lnTo>
                <a:lnTo>
                  <a:pt x="19455" y="1743"/>
                </a:lnTo>
                <a:lnTo>
                  <a:pt x="19432" y="1733"/>
                </a:lnTo>
                <a:lnTo>
                  <a:pt x="19432" y="1723"/>
                </a:lnTo>
                <a:lnTo>
                  <a:pt x="19440" y="1723"/>
                </a:lnTo>
                <a:close/>
                <a:moveTo>
                  <a:pt x="19325" y="1629"/>
                </a:moveTo>
                <a:lnTo>
                  <a:pt x="19348" y="1639"/>
                </a:lnTo>
                <a:lnTo>
                  <a:pt x="19340" y="1649"/>
                </a:lnTo>
                <a:lnTo>
                  <a:pt x="19325" y="1639"/>
                </a:lnTo>
                <a:lnTo>
                  <a:pt x="19325" y="1629"/>
                </a:lnTo>
                <a:lnTo>
                  <a:pt x="19317" y="1639"/>
                </a:lnTo>
                <a:lnTo>
                  <a:pt x="19325" y="1629"/>
                </a:lnTo>
                <a:close/>
                <a:moveTo>
                  <a:pt x="19340" y="2098"/>
                </a:moveTo>
                <a:lnTo>
                  <a:pt x="19379" y="2109"/>
                </a:lnTo>
                <a:lnTo>
                  <a:pt x="19386" y="2119"/>
                </a:lnTo>
                <a:lnTo>
                  <a:pt x="19394" y="2119"/>
                </a:lnTo>
                <a:lnTo>
                  <a:pt x="19371" y="2140"/>
                </a:lnTo>
                <a:lnTo>
                  <a:pt x="19348" y="2151"/>
                </a:lnTo>
                <a:lnTo>
                  <a:pt x="19317" y="2161"/>
                </a:lnTo>
                <a:lnTo>
                  <a:pt x="19302" y="2151"/>
                </a:lnTo>
                <a:lnTo>
                  <a:pt x="19294" y="2140"/>
                </a:lnTo>
                <a:lnTo>
                  <a:pt x="19302" y="2130"/>
                </a:lnTo>
                <a:lnTo>
                  <a:pt x="19340" y="2098"/>
                </a:lnTo>
                <a:lnTo>
                  <a:pt x="19348" y="2098"/>
                </a:lnTo>
                <a:lnTo>
                  <a:pt x="19340" y="2098"/>
                </a:lnTo>
                <a:close/>
                <a:moveTo>
                  <a:pt x="19148" y="4510"/>
                </a:moveTo>
                <a:lnTo>
                  <a:pt x="19194" y="4667"/>
                </a:lnTo>
                <a:lnTo>
                  <a:pt x="19194" y="4677"/>
                </a:lnTo>
                <a:lnTo>
                  <a:pt x="19179" y="4677"/>
                </a:lnTo>
                <a:lnTo>
                  <a:pt x="19163" y="4635"/>
                </a:lnTo>
                <a:lnTo>
                  <a:pt x="19148" y="4562"/>
                </a:lnTo>
                <a:lnTo>
                  <a:pt x="19140" y="4531"/>
                </a:lnTo>
                <a:lnTo>
                  <a:pt x="19148" y="4510"/>
                </a:lnTo>
                <a:lnTo>
                  <a:pt x="19156" y="4531"/>
                </a:lnTo>
                <a:lnTo>
                  <a:pt x="19148" y="4541"/>
                </a:lnTo>
                <a:lnTo>
                  <a:pt x="19148" y="4510"/>
                </a:lnTo>
                <a:close/>
                <a:moveTo>
                  <a:pt x="18817" y="19178"/>
                </a:moveTo>
                <a:lnTo>
                  <a:pt x="18894" y="19209"/>
                </a:lnTo>
                <a:lnTo>
                  <a:pt x="18817" y="19178"/>
                </a:lnTo>
                <a:lnTo>
                  <a:pt x="18833" y="19188"/>
                </a:lnTo>
                <a:lnTo>
                  <a:pt x="18817" y="19178"/>
                </a:lnTo>
                <a:close/>
                <a:moveTo>
                  <a:pt x="19002" y="16004"/>
                </a:moveTo>
                <a:lnTo>
                  <a:pt x="18986" y="16015"/>
                </a:lnTo>
                <a:lnTo>
                  <a:pt x="18971" y="16015"/>
                </a:lnTo>
                <a:lnTo>
                  <a:pt x="18917" y="15994"/>
                </a:lnTo>
                <a:lnTo>
                  <a:pt x="18848" y="15942"/>
                </a:lnTo>
                <a:lnTo>
                  <a:pt x="18840" y="15879"/>
                </a:lnTo>
                <a:lnTo>
                  <a:pt x="18848" y="15827"/>
                </a:lnTo>
                <a:lnTo>
                  <a:pt x="18863" y="15785"/>
                </a:lnTo>
                <a:lnTo>
                  <a:pt x="18887" y="15754"/>
                </a:lnTo>
                <a:lnTo>
                  <a:pt x="18917" y="15722"/>
                </a:lnTo>
                <a:lnTo>
                  <a:pt x="18948" y="15712"/>
                </a:lnTo>
                <a:lnTo>
                  <a:pt x="19025" y="15691"/>
                </a:lnTo>
                <a:lnTo>
                  <a:pt x="19063" y="15701"/>
                </a:lnTo>
                <a:lnTo>
                  <a:pt x="19125" y="15743"/>
                </a:lnTo>
                <a:lnTo>
                  <a:pt x="19148" y="15775"/>
                </a:lnTo>
                <a:lnTo>
                  <a:pt x="19163" y="15827"/>
                </a:lnTo>
                <a:lnTo>
                  <a:pt x="19171" y="15879"/>
                </a:lnTo>
                <a:lnTo>
                  <a:pt x="19163" y="15942"/>
                </a:lnTo>
                <a:lnTo>
                  <a:pt x="19148" y="16025"/>
                </a:lnTo>
                <a:lnTo>
                  <a:pt x="19079" y="16015"/>
                </a:lnTo>
                <a:lnTo>
                  <a:pt x="19002" y="16004"/>
                </a:lnTo>
                <a:lnTo>
                  <a:pt x="18994" y="16025"/>
                </a:lnTo>
                <a:lnTo>
                  <a:pt x="19002" y="16025"/>
                </a:lnTo>
                <a:lnTo>
                  <a:pt x="19010" y="16004"/>
                </a:lnTo>
                <a:lnTo>
                  <a:pt x="19002" y="16004"/>
                </a:lnTo>
                <a:close/>
                <a:moveTo>
                  <a:pt x="19102" y="20869"/>
                </a:moveTo>
                <a:lnTo>
                  <a:pt x="19079" y="20848"/>
                </a:lnTo>
                <a:lnTo>
                  <a:pt x="19102" y="20848"/>
                </a:lnTo>
                <a:lnTo>
                  <a:pt x="19117" y="20859"/>
                </a:lnTo>
                <a:lnTo>
                  <a:pt x="19117" y="20869"/>
                </a:lnTo>
                <a:lnTo>
                  <a:pt x="19102" y="20869"/>
                </a:lnTo>
                <a:lnTo>
                  <a:pt x="19094" y="20859"/>
                </a:lnTo>
                <a:lnTo>
                  <a:pt x="19102" y="20859"/>
                </a:lnTo>
                <a:lnTo>
                  <a:pt x="19102" y="20869"/>
                </a:lnTo>
                <a:close/>
                <a:moveTo>
                  <a:pt x="19179" y="20295"/>
                </a:moveTo>
                <a:lnTo>
                  <a:pt x="19140" y="20326"/>
                </a:lnTo>
                <a:lnTo>
                  <a:pt x="19109" y="20326"/>
                </a:lnTo>
                <a:lnTo>
                  <a:pt x="19094" y="20305"/>
                </a:lnTo>
                <a:lnTo>
                  <a:pt x="19079" y="20274"/>
                </a:lnTo>
                <a:lnTo>
                  <a:pt x="19117" y="20253"/>
                </a:lnTo>
                <a:lnTo>
                  <a:pt x="19140" y="20243"/>
                </a:lnTo>
                <a:lnTo>
                  <a:pt x="19156" y="20243"/>
                </a:lnTo>
                <a:lnTo>
                  <a:pt x="19171" y="20253"/>
                </a:lnTo>
                <a:lnTo>
                  <a:pt x="19179" y="20274"/>
                </a:lnTo>
                <a:lnTo>
                  <a:pt x="19179" y="20295"/>
                </a:lnTo>
                <a:lnTo>
                  <a:pt x="19171" y="20305"/>
                </a:lnTo>
                <a:lnTo>
                  <a:pt x="19171" y="20285"/>
                </a:lnTo>
                <a:lnTo>
                  <a:pt x="19179" y="20295"/>
                </a:lnTo>
                <a:close/>
                <a:moveTo>
                  <a:pt x="19256" y="20379"/>
                </a:moveTo>
                <a:lnTo>
                  <a:pt x="19232" y="20368"/>
                </a:lnTo>
                <a:lnTo>
                  <a:pt x="19232" y="20347"/>
                </a:lnTo>
                <a:lnTo>
                  <a:pt x="19248" y="20337"/>
                </a:lnTo>
                <a:lnTo>
                  <a:pt x="19271" y="20326"/>
                </a:lnTo>
                <a:lnTo>
                  <a:pt x="19332" y="20326"/>
                </a:lnTo>
                <a:lnTo>
                  <a:pt x="19340" y="20337"/>
                </a:lnTo>
                <a:lnTo>
                  <a:pt x="19332" y="20337"/>
                </a:lnTo>
                <a:lnTo>
                  <a:pt x="19340" y="20358"/>
                </a:lnTo>
                <a:lnTo>
                  <a:pt x="19340" y="20399"/>
                </a:lnTo>
                <a:lnTo>
                  <a:pt x="19325" y="20410"/>
                </a:lnTo>
                <a:lnTo>
                  <a:pt x="19294" y="20399"/>
                </a:lnTo>
                <a:lnTo>
                  <a:pt x="19256" y="20379"/>
                </a:lnTo>
                <a:lnTo>
                  <a:pt x="19263" y="20389"/>
                </a:lnTo>
                <a:lnTo>
                  <a:pt x="19256" y="20379"/>
                </a:lnTo>
                <a:close/>
                <a:moveTo>
                  <a:pt x="19402" y="20410"/>
                </a:moveTo>
                <a:lnTo>
                  <a:pt x="19402" y="20399"/>
                </a:lnTo>
                <a:lnTo>
                  <a:pt x="19402" y="20410"/>
                </a:lnTo>
                <a:close/>
                <a:moveTo>
                  <a:pt x="19286" y="16672"/>
                </a:moveTo>
                <a:lnTo>
                  <a:pt x="19217" y="16610"/>
                </a:lnTo>
                <a:lnTo>
                  <a:pt x="19156" y="16537"/>
                </a:lnTo>
                <a:lnTo>
                  <a:pt x="19094" y="16443"/>
                </a:lnTo>
                <a:lnTo>
                  <a:pt x="19071" y="16401"/>
                </a:lnTo>
                <a:lnTo>
                  <a:pt x="19048" y="16349"/>
                </a:lnTo>
                <a:lnTo>
                  <a:pt x="19040" y="16297"/>
                </a:lnTo>
                <a:lnTo>
                  <a:pt x="19048" y="16244"/>
                </a:lnTo>
                <a:lnTo>
                  <a:pt x="19063" y="16192"/>
                </a:lnTo>
                <a:lnTo>
                  <a:pt x="19094" y="16140"/>
                </a:lnTo>
                <a:lnTo>
                  <a:pt x="19140" y="16098"/>
                </a:lnTo>
                <a:lnTo>
                  <a:pt x="19209" y="16046"/>
                </a:lnTo>
                <a:lnTo>
                  <a:pt x="19232" y="16056"/>
                </a:lnTo>
                <a:lnTo>
                  <a:pt x="19271" y="16056"/>
                </a:lnTo>
                <a:lnTo>
                  <a:pt x="19386" y="16067"/>
                </a:lnTo>
                <a:lnTo>
                  <a:pt x="19448" y="16077"/>
                </a:lnTo>
                <a:lnTo>
                  <a:pt x="19501" y="16098"/>
                </a:lnTo>
                <a:lnTo>
                  <a:pt x="19525" y="16119"/>
                </a:lnTo>
                <a:lnTo>
                  <a:pt x="19548" y="16150"/>
                </a:lnTo>
                <a:lnTo>
                  <a:pt x="19563" y="16182"/>
                </a:lnTo>
                <a:lnTo>
                  <a:pt x="19571" y="16223"/>
                </a:lnTo>
                <a:lnTo>
                  <a:pt x="19586" y="16370"/>
                </a:lnTo>
                <a:lnTo>
                  <a:pt x="19586" y="16474"/>
                </a:lnTo>
                <a:lnTo>
                  <a:pt x="19578" y="16505"/>
                </a:lnTo>
                <a:lnTo>
                  <a:pt x="19571" y="16526"/>
                </a:lnTo>
                <a:lnTo>
                  <a:pt x="19555" y="16547"/>
                </a:lnTo>
                <a:lnTo>
                  <a:pt x="19540" y="16558"/>
                </a:lnTo>
                <a:lnTo>
                  <a:pt x="19494" y="16578"/>
                </a:lnTo>
                <a:lnTo>
                  <a:pt x="19432" y="16589"/>
                </a:lnTo>
                <a:lnTo>
                  <a:pt x="19363" y="16620"/>
                </a:lnTo>
                <a:lnTo>
                  <a:pt x="19286" y="16672"/>
                </a:lnTo>
                <a:lnTo>
                  <a:pt x="19294" y="16641"/>
                </a:lnTo>
                <a:lnTo>
                  <a:pt x="19309" y="16641"/>
                </a:lnTo>
                <a:lnTo>
                  <a:pt x="19286" y="16672"/>
                </a:lnTo>
                <a:close/>
                <a:moveTo>
                  <a:pt x="19609" y="20452"/>
                </a:moveTo>
                <a:lnTo>
                  <a:pt x="19578" y="20472"/>
                </a:lnTo>
                <a:lnTo>
                  <a:pt x="19525" y="20472"/>
                </a:lnTo>
                <a:lnTo>
                  <a:pt x="19517" y="20462"/>
                </a:lnTo>
                <a:lnTo>
                  <a:pt x="19532" y="20452"/>
                </a:lnTo>
                <a:lnTo>
                  <a:pt x="19609" y="20452"/>
                </a:lnTo>
                <a:lnTo>
                  <a:pt x="19594" y="20462"/>
                </a:lnTo>
                <a:lnTo>
                  <a:pt x="19609" y="20452"/>
                </a:lnTo>
                <a:close/>
                <a:moveTo>
                  <a:pt x="19648" y="20796"/>
                </a:moveTo>
                <a:lnTo>
                  <a:pt x="19571" y="20848"/>
                </a:lnTo>
                <a:lnTo>
                  <a:pt x="19548" y="20859"/>
                </a:lnTo>
                <a:lnTo>
                  <a:pt x="19517" y="20848"/>
                </a:lnTo>
                <a:lnTo>
                  <a:pt x="19486" y="20827"/>
                </a:lnTo>
                <a:lnTo>
                  <a:pt x="19463" y="20796"/>
                </a:lnTo>
                <a:lnTo>
                  <a:pt x="19455" y="20765"/>
                </a:lnTo>
                <a:lnTo>
                  <a:pt x="19471" y="20723"/>
                </a:lnTo>
                <a:lnTo>
                  <a:pt x="19517" y="20723"/>
                </a:lnTo>
                <a:lnTo>
                  <a:pt x="19555" y="20733"/>
                </a:lnTo>
                <a:lnTo>
                  <a:pt x="19632" y="20775"/>
                </a:lnTo>
                <a:lnTo>
                  <a:pt x="19648" y="20796"/>
                </a:lnTo>
                <a:lnTo>
                  <a:pt x="19655" y="20796"/>
                </a:lnTo>
                <a:lnTo>
                  <a:pt x="19648" y="20796"/>
                </a:lnTo>
                <a:close/>
                <a:moveTo>
                  <a:pt x="19655" y="261"/>
                </a:moveTo>
                <a:lnTo>
                  <a:pt x="19763" y="240"/>
                </a:lnTo>
                <a:lnTo>
                  <a:pt x="19870" y="261"/>
                </a:lnTo>
                <a:lnTo>
                  <a:pt x="19655" y="261"/>
                </a:lnTo>
                <a:close/>
                <a:moveTo>
                  <a:pt x="19932" y="20692"/>
                </a:moveTo>
                <a:lnTo>
                  <a:pt x="19901" y="20681"/>
                </a:lnTo>
                <a:lnTo>
                  <a:pt x="19894" y="20660"/>
                </a:lnTo>
                <a:lnTo>
                  <a:pt x="19901" y="20650"/>
                </a:lnTo>
                <a:lnTo>
                  <a:pt x="19917" y="20640"/>
                </a:lnTo>
                <a:lnTo>
                  <a:pt x="19963" y="20629"/>
                </a:lnTo>
                <a:lnTo>
                  <a:pt x="20001" y="20629"/>
                </a:lnTo>
                <a:lnTo>
                  <a:pt x="19993" y="20640"/>
                </a:lnTo>
                <a:lnTo>
                  <a:pt x="20001" y="20640"/>
                </a:lnTo>
                <a:lnTo>
                  <a:pt x="20017" y="20660"/>
                </a:lnTo>
                <a:lnTo>
                  <a:pt x="20070" y="20702"/>
                </a:lnTo>
                <a:lnTo>
                  <a:pt x="20078" y="20713"/>
                </a:lnTo>
                <a:lnTo>
                  <a:pt x="20070" y="20723"/>
                </a:lnTo>
                <a:lnTo>
                  <a:pt x="19932" y="20692"/>
                </a:lnTo>
                <a:lnTo>
                  <a:pt x="19940" y="20692"/>
                </a:lnTo>
                <a:lnTo>
                  <a:pt x="19932" y="20692"/>
                </a:lnTo>
                <a:close/>
                <a:moveTo>
                  <a:pt x="19993" y="5679"/>
                </a:moveTo>
                <a:lnTo>
                  <a:pt x="20040" y="5658"/>
                </a:lnTo>
                <a:lnTo>
                  <a:pt x="19993" y="5679"/>
                </a:lnTo>
                <a:close/>
                <a:moveTo>
                  <a:pt x="21400" y="2088"/>
                </a:moveTo>
                <a:lnTo>
                  <a:pt x="21408" y="2067"/>
                </a:lnTo>
                <a:lnTo>
                  <a:pt x="21400" y="2088"/>
                </a:lnTo>
                <a:close/>
                <a:moveTo>
                  <a:pt x="21485" y="4479"/>
                </a:moveTo>
                <a:close/>
                <a:moveTo>
                  <a:pt x="21485" y="4082"/>
                </a:moveTo>
                <a:lnTo>
                  <a:pt x="21469" y="4040"/>
                </a:lnTo>
                <a:lnTo>
                  <a:pt x="21469" y="4009"/>
                </a:lnTo>
                <a:lnTo>
                  <a:pt x="21477" y="4019"/>
                </a:lnTo>
                <a:lnTo>
                  <a:pt x="21485" y="4082"/>
                </a:lnTo>
                <a:lnTo>
                  <a:pt x="21477" y="4082"/>
                </a:lnTo>
                <a:lnTo>
                  <a:pt x="21485" y="4082"/>
                </a:lnTo>
                <a:close/>
                <a:moveTo>
                  <a:pt x="21462" y="4113"/>
                </a:moveTo>
                <a:lnTo>
                  <a:pt x="21439" y="4092"/>
                </a:lnTo>
                <a:lnTo>
                  <a:pt x="21439" y="4072"/>
                </a:lnTo>
                <a:lnTo>
                  <a:pt x="21446" y="4072"/>
                </a:lnTo>
                <a:lnTo>
                  <a:pt x="21462" y="4082"/>
                </a:lnTo>
                <a:lnTo>
                  <a:pt x="21469" y="4092"/>
                </a:lnTo>
                <a:lnTo>
                  <a:pt x="21462" y="4113"/>
                </a:lnTo>
                <a:lnTo>
                  <a:pt x="21454" y="4103"/>
                </a:lnTo>
                <a:lnTo>
                  <a:pt x="21462" y="4103"/>
                </a:lnTo>
                <a:lnTo>
                  <a:pt x="21462" y="4113"/>
                </a:lnTo>
                <a:close/>
                <a:moveTo>
                  <a:pt x="21246" y="4113"/>
                </a:moveTo>
                <a:lnTo>
                  <a:pt x="21246" y="4082"/>
                </a:lnTo>
                <a:lnTo>
                  <a:pt x="21277" y="4124"/>
                </a:lnTo>
                <a:lnTo>
                  <a:pt x="21277" y="4145"/>
                </a:lnTo>
                <a:lnTo>
                  <a:pt x="21269" y="4134"/>
                </a:lnTo>
                <a:lnTo>
                  <a:pt x="21246" y="4113"/>
                </a:lnTo>
                <a:lnTo>
                  <a:pt x="21246" y="4103"/>
                </a:lnTo>
                <a:lnTo>
                  <a:pt x="21246" y="4113"/>
                </a:lnTo>
                <a:close/>
                <a:moveTo>
                  <a:pt x="21262" y="4750"/>
                </a:moveTo>
                <a:lnTo>
                  <a:pt x="21262" y="4771"/>
                </a:lnTo>
                <a:lnTo>
                  <a:pt x="21254" y="4771"/>
                </a:lnTo>
                <a:lnTo>
                  <a:pt x="21231" y="4750"/>
                </a:lnTo>
                <a:lnTo>
                  <a:pt x="21231" y="4740"/>
                </a:lnTo>
                <a:lnTo>
                  <a:pt x="21246" y="4740"/>
                </a:lnTo>
                <a:lnTo>
                  <a:pt x="21262" y="4750"/>
                </a:lnTo>
                <a:lnTo>
                  <a:pt x="21262" y="4761"/>
                </a:lnTo>
                <a:lnTo>
                  <a:pt x="21262" y="4750"/>
                </a:lnTo>
                <a:close/>
                <a:moveTo>
                  <a:pt x="21039" y="4907"/>
                </a:moveTo>
                <a:lnTo>
                  <a:pt x="21054" y="4802"/>
                </a:lnTo>
                <a:lnTo>
                  <a:pt x="21054" y="4823"/>
                </a:lnTo>
                <a:lnTo>
                  <a:pt x="21047" y="4875"/>
                </a:lnTo>
                <a:lnTo>
                  <a:pt x="21039" y="4896"/>
                </a:lnTo>
                <a:lnTo>
                  <a:pt x="21039" y="4907"/>
                </a:lnTo>
                <a:lnTo>
                  <a:pt x="21039" y="4896"/>
                </a:lnTo>
                <a:lnTo>
                  <a:pt x="21054" y="4896"/>
                </a:lnTo>
                <a:lnTo>
                  <a:pt x="21054" y="4907"/>
                </a:lnTo>
                <a:lnTo>
                  <a:pt x="21039" y="4907"/>
                </a:lnTo>
                <a:close/>
                <a:moveTo>
                  <a:pt x="21016" y="4771"/>
                </a:moveTo>
                <a:close/>
                <a:moveTo>
                  <a:pt x="20916" y="762"/>
                </a:moveTo>
                <a:lnTo>
                  <a:pt x="20916" y="752"/>
                </a:lnTo>
                <a:lnTo>
                  <a:pt x="20916" y="762"/>
                </a:lnTo>
                <a:close/>
                <a:moveTo>
                  <a:pt x="20900" y="4489"/>
                </a:moveTo>
                <a:lnTo>
                  <a:pt x="20885" y="4531"/>
                </a:lnTo>
                <a:lnTo>
                  <a:pt x="20877" y="4541"/>
                </a:lnTo>
                <a:lnTo>
                  <a:pt x="20870" y="4531"/>
                </a:lnTo>
                <a:lnTo>
                  <a:pt x="20862" y="4510"/>
                </a:lnTo>
                <a:lnTo>
                  <a:pt x="20862" y="4479"/>
                </a:lnTo>
                <a:lnTo>
                  <a:pt x="20870" y="4458"/>
                </a:lnTo>
                <a:lnTo>
                  <a:pt x="20877" y="4458"/>
                </a:lnTo>
                <a:lnTo>
                  <a:pt x="20900" y="4489"/>
                </a:lnTo>
                <a:lnTo>
                  <a:pt x="20893" y="4489"/>
                </a:lnTo>
                <a:lnTo>
                  <a:pt x="20893" y="4468"/>
                </a:lnTo>
                <a:lnTo>
                  <a:pt x="20900" y="4489"/>
                </a:lnTo>
                <a:close/>
                <a:moveTo>
                  <a:pt x="20831" y="783"/>
                </a:moveTo>
                <a:lnTo>
                  <a:pt x="20801" y="658"/>
                </a:lnTo>
                <a:lnTo>
                  <a:pt x="20831" y="783"/>
                </a:lnTo>
                <a:close/>
                <a:moveTo>
                  <a:pt x="20754" y="3800"/>
                </a:moveTo>
                <a:lnTo>
                  <a:pt x="20739" y="3842"/>
                </a:lnTo>
                <a:lnTo>
                  <a:pt x="20739" y="3811"/>
                </a:lnTo>
                <a:lnTo>
                  <a:pt x="20747" y="3769"/>
                </a:lnTo>
                <a:lnTo>
                  <a:pt x="20754" y="3800"/>
                </a:lnTo>
                <a:lnTo>
                  <a:pt x="20747" y="3811"/>
                </a:lnTo>
                <a:lnTo>
                  <a:pt x="20747" y="3790"/>
                </a:lnTo>
                <a:lnTo>
                  <a:pt x="20754" y="3800"/>
                </a:lnTo>
                <a:close/>
                <a:moveTo>
                  <a:pt x="20678" y="595"/>
                </a:moveTo>
                <a:lnTo>
                  <a:pt x="20670" y="647"/>
                </a:lnTo>
                <a:lnTo>
                  <a:pt x="20662" y="658"/>
                </a:lnTo>
                <a:lnTo>
                  <a:pt x="20647" y="574"/>
                </a:lnTo>
                <a:lnTo>
                  <a:pt x="20647" y="522"/>
                </a:lnTo>
                <a:lnTo>
                  <a:pt x="20655" y="501"/>
                </a:lnTo>
                <a:lnTo>
                  <a:pt x="20662" y="522"/>
                </a:lnTo>
                <a:lnTo>
                  <a:pt x="20678" y="595"/>
                </a:lnTo>
                <a:lnTo>
                  <a:pt x="20678" y="585"/>
                </a:lnTo>
                <a:lnTo>
                  <a:pt x="20678" y="595"/>
                </a:lnTo>
                <a:close/>
                <a:moveTo>
                  <a:pt x="20501" y="2934"/>
                </a:moveTo>
                <a:lnTo>
                  <a:pt x="20501" y="2902"/>
                </a:lnTo>
                <a:lnTo>
                  <a:pt x="20508" y="2871"/>
                </a:lnTo>
                <a:lnTo>
                  <a:pt x="20539" y="2850"/>
                </a:lnTo>
                <a:lnTo>
                  <a:pt x="20570" y="2850"/>
                </a:lnTo>
                <a:lnTo>
                  <a:pt x="20608" y="2861"/>
                </a:lnTo>
                <a:lnTo>
                  <a:pt x="20624" y="2934"/>
                </a:lnTo>
                <a:lnTo>
                  <a:pt x="20624" y="3017"/>
                </a:lnTo>
                <a:lnTo>
                  <a:pt x="20616" y="3090"/>
                </a:lnTo>
                <a:lnTo>
                  <a:pt x="20593" y="3174"/>
                </a:lnTo>
                <a:lnTo>
                  <a:pt x="20570" y="3174"/>
                </a:lnTo>
                <a:lnTo>
                  <a:pt x="20547" y="3153"/>
                </a:lnTo>
                <a:lnTo>
                  <a:pt x="20532" y="3122"/>
                </a:lnTo>
                <a:lnTo>
                  <a:pt x="20516" y="3080"/>
                </a:lnTo>
                <a:lnTo>
                  <a:pt x="20493" y="2954"/>
                </a:lnTo>
                <a:lnTo>
                  <a:pt x="20501" y="2934"/>
                </a:lnTo>
                <a:lnTo>
                  <a:pt x="20493" y="2954"/>
                </a:lnTo>
                <a:lnTo>
                  <a:pt x="20501" y="2934"/>
                </a:lnTo>
                <a:close/>
                <a:moveTo>
                  <a:pt x="20339" y="2182"/>
                </a:moveTo>
                <a:lnTo>
                  <a:pt x="20378" y="2255"/>
                </a:lnTo>
                <a:lnTo>
                  <a:pt x="20393" y="2318"/>
                </a:lnTo>
                <a:lnTo>
                  <a:pt x="20393" y="2349"/>
                </a:lnTo>
                <a:lnTo>
                  <a:pt x="20378" y="2412"/>
                </a:lnTo>
                <a:lnTo>
                  <a:pt x="20362" y="2443"/>
                </a:lnTo>
                <a:lnTo>
                  <a:pt x="20324" y="2422"/>
                </a:lnTo>
                <a:lnTo>
                  <a:pt x="20309" y="2391"/>
                </a:lnTo>
                <a:lnTo>
                  <a:pt x="20301" y="2349"/>
                </a:lnTo>
                <a:lnTo>
                  <a:pt x="20309" y="2318"/>
                </a:lnTo>
                <a:lnTo>
                  <a:pt x="20339" y="2245"/>
                </a:lnTo>
                <a:lnTo>
                  <a:pt x="20347" y="2213"/>
                </a:lnTo>
                <a:lnTo>
                  <a:pt x="20339" y="2182"/>
                </a:lnTo>
                <a:lnTo>
                  <a:pt x="20362" y="2224"/>
                </a:lnTo>
                <a:lnTo>
                  <a:pt x="20339" y="2182"/>
                </a:lnTo>
                <a:close/>
                <a:moveTo>
                  <a:pt x="20378" y="2088"/>
                </a:moveTo>
                <a:lnTo>
                  <a:pt x="20401" y="2119"/>
                </a:lnTo>
                <a:lnTo>
                  <a:pt x="20378" y="2088"/>
                </a:lnTo>
                <a:close/>
                <a:moveTo>
                  <a:pt x="20193" y="3497"/>
                </a:moveTo>
                <a:lnTo>
                  <a:pt x="20201" y="3508"/>
                </a:lnTo>
                <a:lnTo>
                  <a:pt x="20232" y="3539"/>
                </a:lnTo>
                <a:lnTo>
                  <a:pt x="20239" y="3560"/>
                </a:lnTo>
                <a:lnTo>
                  <a:pt x="20247" y="3591"/>
                </a:lnTo>
                <a:lnTo>
                  <a:pt x="20247" y="3633"/>
                </a:lnTo>
                <a:lnTo>
                  <a:pt x="20239" y="3675"/>
                </a:lnTo>
                <a:lnTo>
                  <a:pt x="20216" y="3675"/>
                </a:lnTo>
                <a:lnTo>
                  <a:pt x="20201" y="3664"/>
                </a:lnTo>
                <a:lnTo>
                  <a:pt x="20193" y="3633"/>
                </a:lnTo>
                <a:lnTo>
                  <a:pt x="20193" y="3497"/>
                </a:lnTo>
                <a:lnTo>
                  <a:pt x="20186" y="3497"/>
                </a:lnTo>
                <a:lnTo>
                  <a:pt x="20193" y="3497"/>
                </a:lnTo>
                <a:close/>
                <a:moveTo>
                  <a:pt x="20232" y="3383"/>
                </a:moveTo>
                <a:lnTo>
                  <a:pt x="20239" y="3362"/>
                </a:lnTo>
                <a:lnTo>
                  <a:pt x="20232" y="3383"/>
                </a:lnTo>
                <a:close/>
                <a:moveTo>
                  <a:pt x="20216" y="3069"/>
                </a:moveTo>
                <a:lnTo>
                  <a:pt x="20201" y="3048"/>
                </a:lnTo>
                <a:lnTo>
                  <a:pt x="20201" y="3069"/>
                </a:lnTo>
                <a:lnTo>
                  <a:pt x="20224" y="3163"/>
                </a:lnTo>
                <a:lnTo>
                  <a:pt x="20232" y="3174"/>
                </a:lnTo>
                <a:lnTo>
                  <a:pt x="20232" y="3142"/>
                </a:lnTo>
                <a:lnTo>
                  <a:pt x="20216" y="3069"/>
                </a:lnTo>
                <a:lnTo>
                  <a:pt x="20216" y="3080"/>
                </a:lnTo>
                <a:lnTo>
                  <a:pt x="20216" y="3069"/>
                </a:lnTo>
                <a:close/>
                <a:moveTo>
                  <a:pt x="20086" y="20733"/>
                </a:moveTo>
                <a:lnTo>
                  <a:pt x="20078" y="20723"/>
                </a:lnTo>
                <a:lnTo>
                  <a:pt x="20086" y="20733"/>
                </a:lnTo>
                <a:close/>
                <a:moveTo>
                  <a:pt x="20155" y="3748"/>
                </a:moveTo>
                <a:lnTo>
                  <a:pt x="20178" y="3758"/>
                </a:lnTo>
                <a:lnTo>
                  <a:pt x="20193" y="3790"/>
                </a:lnTo>
                <a:lnTo>
                  <a:pt x="20201" y="3831"/>
                </a:lnTo>
                <a:lnTo>
                  <a:pt x="20209" y="3884"/>
                </a:lnTo>
                <a:lnTo>
                  <a:pt x="20209" y="3957"/>
                </a:lnTo>
                <a:lnTo>
                  <a:pt x="20201" y="3978"/>
                </a:lnTo>
                <a:lnTo>
                  <a:pt x="20186" y="3967"/>
                </a:lnTo>
                <a:lnTo>
                  <a:pt x="20163" y="3915"/>
                </a:lnTo>
                <a:lnTo>
                  <a:pt x="20147" y="3863"/>
                </a:lnTo>
                <a:lnTo>
                  <a:pt x="20147" y="3811"/>
                </a:lnTo>
                <a:lnTo>
                  <a:pt x="20155" y="3748"/>
                </a:lnTo>
                <a:lnTo>
                  <a:pt x="20163" y="3758"/>
                </a:lnTo>
                <a:lnTo>
                  <a:pt x="20155" y="3758"/>
                </a:lnTo>
                <a:lnTo>
                  <a:pt x="20155" y="3748"/>
                </a:lnTo>
                <a:close/>
                <a:moveTo>
                  <a:pt x="20178" y="19690"/>
                </a:moveTo>
                <a:lnTo>
                  <a:pt x="20163" y="19648"/>
                </a:lnTo>
                <a:lnTo>
                  <a:pt x="20163" y="19637"/>
                </a:lnTo>
                <a:lnTo>
                  <a:pt x="20170" y="19627"/>
                </a:lnTo>
                <a:lnTo>
                  <a:pt x="20201" y="19648"/>
                </a:lnTo>
                <a:lnTo>
                  <a:pt x="20224" y="19679"/>
                </a:lnTo>
                <a:lnTo>
                  <a:pt x="20224" y="19700"/>
                </a:lnTo>
                <a:lnTo>
                  <a:pt x="20216" y="19700"/>
                </a:lnTo>
                <a:lnTo>
                  <a:pt x="20178" y="19690"/>
                </a:lnTo>
                <a:lnTo>
                  <a:pt x="20178" y="19679"/>
                </a:lnTo>
                <a:lnTo>
                  <a:pt x="20186" y="19690"/>
                </a:lnTo>
                <a:lnTo>
                  <a:pt x="20178" y="19690"/>
                </a:lnTo>
                <a:close/>
                <a:moveTo>
                  <a:pt x="20401" y="19825"/>
                </a:moveTo>
                <a:lnTo>
                  <a:pt x="20409" y="19836"/>
                </a:lnTo>
                <a:lnTo>
                  <a:pt x="20401" y="19825"/>
                </a:lnTo>
                <a:close/>
                <a:moveTo>
                  <a:pt x="20455" y="19731"/>
                </a:moveTo>
                <a:lnTo>
                  <a:pt x="20447" y="19690"/>
                </a:lnTo>
                <a:lnTo>
                  <a:pt x="20447" y="19679"/>
                </a:lnTo>
                <a:lnTo>
                  <a:pt x="20493" y="19763"/>
                </a:lnTo>
                <a:lnTo>
                  <a:pt x="20485" y="19773"/>
                </a:lnTo>
                <a:lnTo>
                  <a:pt x="20455" y="19731"/>
                </a:lnTo>
                <a:lnTo>
                  <a:pt x="20462" y="19731"/>
                </a:lnTo>
                <a:lnTo>
                  <a:pt x="20455" y="19731"/>
                </a:lnTo>
                <a:close/>
                <a:moveTo>
                  <a:pt x="20793" y="21412"/>
                </a:moveTo>
                <a:lnTo>
                  <a:pt x="20801" y="21412"/>
                </a:lnTo>
                <a:lnTo>
                  <a:pt x="20793" y="21412"/>
                </a:lnTo>
                <a:close/>
                <a:moveTo>
                  <a:pt x="20801" y="21329"/>
                </a:moveTo>
                <a:lnTo>
                  <a:pt x="20793" y="21329"/>
                </a:lnTo>
                <a:lnTo>
                  <a:pt x="20847" y="21349"/>
                </a:lnTo>
                <a:lnTo>
                  <a:pt x="20877" y="21349"/>
                </a:lnTo>
                <a:lnTo>
                  <a:pt x="20801" y="21329"/>
                </a:lnTo>
                <a:lnTo>
                  <a:pt x="20808" y="21329"/>
                </a:lnTo>
                <a:lnTo>
                  <a:pt x="20801" y="21329"/>
                </a:lnTo>
                <a:close/>
                <a:moveTo>
                  <a:pt x="20924" y="21182"/>
                </a:moveTo>
                <a:lnTo>
                  <a:pt x="20885" y="21172"/>
                </a:lnTo>
                <a:lnTo>
                  <a:pt x="20885" y="21162"/>
                </a:lnTo>
                <a:lnTo>
                  <a:pt x="20939" y="21151"/>
                </a:lnTo>
                <a:lnTo>
                  <a:pt x="20962" y="21162"/>
                </a:lnTo>
                <a:lnTo>
                  <a:pt x="20977" y="21162"/>
                </a:lnTo>
                <a:lnTo>
                  <a:pt x="20970" y="21172"/>
                </a:lnTo>
                <a:lnTo>
                  <a:pt x="20924" y="21182"/>
                </a:lnTo>
                <a:lnTo>
                  <a:pt x="20916" y="21182"/>
                </a:lnTo>
                <a:lnTo>
                  <a:pt x="20924" y="21182"/>
                </a:lnTo>
                <a:close/>
                <a:moveTo>
                  <a:pt x="21231" y="21203"/>
                </a:moveTo>
                <a:lnTo>
                  <a:pt x="21246" y="21203"/>
                </a:lnTo>
                <a:lnTo>
                  <a:pt x="21231" y="21203"/>
                </a:lnTo>
                <a:lnTo>
                  <a:pt x="21108" y="21224"/>
                </a:lnTo>
                <a:lnTo>
                  <a:pt x="21108" y="21203"/>
                </a:lnTo>
                <a:lnTo>
                  <a:pt x="21123" y="21193"/>
                </a:lnTo>
                <a:lnTo>
                  <a:pt x="21170" y="21193"/>
                </a:lnTo>
                <a:lnTo>
                  <a:pt x="21231" y="21203"/>
                </a:lnTo>
                <a:lnTo>
                  <a:pt x="21223" y="21203"/>
                </a:lnTo>
                <a:lnTo>
                  <a:pt x="21231" y="21203"/>
                </a:lnTo>
                <a:close/>
                <a:moveTo>
                  <a:pt x="21246" y="17006"/>
                </a:moveTo>
                <a:lnTo>
                  <a:pt x="21254" y="17059"/>
                </a:lnTo>
                <a:lnTo>
                  <a:pt x="21262" y="17100"/>
                </a:lnTo>
                <a:lnTo>
                  <a:pt x="21254" y="17100"/>
                </a:lnTo>
                <a:lnTo>
                  <a:pt x="21216" y="17038"/>
                </a:lnTo>
                <a:lnTo>
                  <a:pt x="21177" y="17080"/>
                </a:lnTo>
                <a:lnTo>
                  <a:pt x="21146" y="17111"/>
                </a:lnTo>
                <a:lnTo>
                  <a:pt x="21108" y="17184"/>
                </a:lnTo>
                <a:lnTo>
                  <a:pt x="21093" y="17215"/>
                </a:lnTo>
                <a:lnTo>
                  <a:pt x="21070" y="17247"/>
                </a:lnTo>
                <a:lnTo>
                  <a:pt x="21031" y="17278"/>
                </a:lnTo>
                <a:lnTo>
                  <a:pt x="20985" y="17309"/>
                </a:lnTo>
                <a:lnTo>
                  <a:pt x="20900" y="17341"/>
                </a:lnTo>
                <a:lnTo>
                  <a:pt x="20824" y="17382"/>
                </a:lnTo>
                <a:lnTo>
                  <a:pt x="20739" y="17435"/>
                </a:lnTo>
                <a:lnTo>
                  <a:pt x="20655" y="17476"/>
                </a:lnTo>
                <a:lnTo>
                  <a:pt x="20608" y="17382"/>
                </a:lnTo>
                <a:lnTo>
                  <a:pt x="20593" y="17341"/>
                </a:lnTo>
                <a:lnTo>
                  <a:pt x="20570" y="17320"/>
                </a:lnTo>
                <a:lnTo>
                  <a:pt x="20524" y="17288"/>
                </a:lnTo>
                <a:lnTo>
                  <a:pt x="20439" y="17278"/>
                </a:lnTo>
                <a:lnTo>
                  <a:pt x="20424" y="17226"/>
                </a:lnTo>
                <a:lnTo>
                  <a:pt x="20393" y="17184"/>
                </a:lnTo>
                <a:lnTo>
                  <a:pt x="20355" y="17153"/>
                </a:lnTo>
                <a:lnTo>
                  <a:pt x="20301" y="17132"/>
                </a:lnTo>
                <a:lnTo>
                  <a:pt x="20324" y="17090"/>
                </a:lnTo>
                <a:lnTo>
                  <a:pt x="20324" y="17059"/>
                </a:lnTo>
                <a:lnTo>
                  <a:pt x="20316" y="17027"/>
                </a:lnTo>
                <a:lnTo>
                  <a:pt x="20224" y="16965"/>
                </a:lnTo>
                <a:lnTo>
                  <a:pt x="20209" y="16944"/>
                </a:lnTo>
                <a:lnTo>
                  <a:pt x="20239" y="16923"/>
                </a:lnTo>
                <a:lnTo>
                  <a:pt x="20262" y="16892"/>
                </a:lnTo>
                <a:lnTo>
                  <a:pt x="20278" y="16850"/>
                </a:lnTo>
                <a:lnTo>
                  <a:pt x="20286" y="16819"/>
                </a:lnTo>
                <a:lnTo>
                  <a:pt x="20278" y="16787"/>
                </a:lnTo>
                <a:lnTo>
                  <a:pt x="20262" y="16756"/>
                </a:lnTo>
                <a:lnTo>
                  <a:pt x="20247" y="16735"/>
                </a:lnTo>
                <a:lnTo>
                  <a:pt x="20216" y="16725"/>
                </a:lnTo>
                <a:lnTo>
                  <a:pt x="20270" y="16568"/>
                </a:lnTo>
                <a:lnTo>
                  <a:pt x="20339" y="16411"/>
                </a:lnTo>
                <a:lnTo>
                  <a:pt x="20416" y="16244"/>
                </a:lnTo>
                <a:lnTo>
                  <a:pt x="20455" y="16171"/>
                </a:lnTo>
                <a:lnTo>
                  <a:pt x="20501" y="16109"/>
                </a:lnTo>
                <a:lnTo>
                  <a:pt x="20547" y="16056"/>
                </a:lnTo>
                <a:lnTo>
                  <a:pt x="20585" y="16025"/>
                </a:lnTo>
                <a:lnTo>
                  <a:pt x="20624" y="16015"/>
                </a:lnTo>
                <a:lnTo>
                  <a:pt x="20647" y="16015"/>
                </a:lnTo>
                <a:lnTo>
                  <a:pt x="20662" y="16025"/>
                </a:lnTo>
                <a:lnTo>
                  <a:pt x="20685" y="16046"/>
                </a:lnTo>
                <a:lnTo>
                  <a:pt x="20701" y="16077"/>
                </a:lnTo>
                <a:lnTo>
                  <a:pt x="20731" y="16161"/>
                </a:lnTo>
                <a:lnTo>
                  <a:pt x="20739" y="16130"/>
                </a:lnTo>
                <a:lnTo>
                  <a:pt x="20747" y="16088"/>
                </a:lnTo>
                <a:lnTo>
                  <a:pt x="20754" y="16056"/>
                </a:lnTo>
                <a:lnTo>
                  <a:pt x="20747" y="16015"/>
                </a:lnTo>
                <a:lnTo>
                  <a:pt x="20877" y="16171"/>
                </a:lnTo>
                <a:lnTo>
                  <a:pt x="21047" y="16349"/>
                </a:lnTo>
                <a:lnTo>
                  <a:pt x="21216" y="16516"/>
                </a:lnTo>
                <a:lnTo>
                  <a:pt x="21339" y="16631"/>
                </a:lnTo>
                <a:lnTo>
                  <a:pt x="21323" y="16714"/>
                </a:lnTo>
                <a:lnTo>
                  <a:pt x="21293" y="16850"/>
                </a:lnTo>
                <a:lnTo>
                  <a:pt x="21246" y="17006"/>
                </a:lnTo>
                <a:lnTo>
                  <a:pt x="21246" y="16965"/>
                </a:lnTo>
                <a:lnTo>
                  <a:pt x="21246" y="1700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6" name="Group 16"/>
          <p:cNvGrpSpPr/>
          <p:nvPr/>
        </p:nvGrpSpPr>
        <p:grpSpPr>
          <a:xfrm>
            <a:off x="3174" y="457200"/>
            <a:ext cx="8302626" cy="2840832"/>
            <a:chOff x="0" y="0"/>
            <a:chExt cx="8302625" cy="2840830"/>
          </a:xfrm>
        </p:grpSpPr>
        <p:sp>
          <p:nvSpPr>
            <p:cNvPr id="3" name="Shape 3"/>
            <p:cNvSpPr/>
            <p:nvPr/>
          </p:nvSpPr>
          <p:spPr>
            <a:xfrm>
              <a:off x="5467350" y="0"/>
              <a:ext cx="654050" cy="235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33" y="16800"/>
                  </a:moveTo>
                  <a:lnTo>
                    <a:pt x="6920" y="15927"/>
                  </a:lnTo>
                  <a:lnTo>
                    <a:pt x="8703" y="14836"/>
                  </a:lnTo>
                  <a:lnTo>
                    <a:pt x="12058" y="12218"/>
                  </a:lnTo>
                  <a:lnTo>
                    <a:pt x="15204" y="9382"/>
                  </a:lnTo>
                  <a:lnTo>
                    <a:pt x="18454" y="6545"/>
                  </a:lnTo>
                  <a:lnTo>
                    <a:pt x="21600" y="3927"/>
                  </a:lnTo>
                  <a:lnTo>
                    <a:pt x="21076" y="0"/>
                  </a:lnTo>
                  <a:lnTo>
                    <a:pt x="15518" y="5018"/>
                  </a:lnTo>
                  <a:lnTo>
                    <a:pt x="10171" y="10473"/>
                  </a:lnTo>
                  <a:lnTo>
                    <a:pt x="4928" y="15927"/>
                  </a:lnTo>
                  <a:lnTo>
                    <a:pt x="2412" y="18764"/>
                  </a:lnTo>
                  <a:lnTo>
                    <a:pt x="0" y="21600"/>
                  </a:lnTo>
                  <a:lnTo>
                    <a:pt x="5977" y="17018"/>
                  </a:lnTo>
                  <a:lnTo>
                    <a:pt x="5033" y="16800"/>
                  </a:ln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" name="Shape 4"/>
            <p:cNvSpPr/>
            <p:nvPr/>
          </p:nvSpPr>
          <p:spPr>
            <a:xfrm>
              <a:off x="5956300" y="80962"/>
              <a:ext cx="225425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"/>
                  </a:moveTo>
                  <a:lnTo>
                    <a:pt x="18558" y="0"/>
                  </a:lnTo>
                  <a:lnTo>
                    <a:pt x="0" y="21600"/>
                  </a:lnTo>
                  <a:lnTo>
                    <a:pt x="21600" y="720"/>
                  </a:ln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" name="Shape 5"/>
            <p:cNvSpPr/>
            <p:nvPr/>
          </p:nvSpPr>
          <p:spPr>
            <a:xfrm>
              <a:off x="4772025" y="1756965"/>
              <a:ext cx="6032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6" y="1728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19326" y="17280"/>
                  </a:ln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" name="Shape 6"/>
            <p:cNvSpPr/>
            <p:nvPr/>
          </p:nvSpPr>
          <p:spPr>
            <a:xfrm>
              <a:off x="6702425" y="9525"/>
              <a:ext cx="1600200" cy="578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4" y="20711"/>
                  </a:moveTo>
                  <a:lnTo>
                    <a:pt x="20700" y="19289"/>
                  </a:lnTo>
                  <a:lnTo>
                    <a:pt x="20143" y="17956"/>
                  </a:lnTo>
                  <a:lnTo>
                    <a:pt x="19586" y="16533"/>
                  </a:lnTo>
                  <a:lnTo>
                    <a:pt x="17743" y="12711"/>
                  </a:lnTo>
                  <a:lnTo>
                    <a:pt x="17100" y="11467"/>
                  </a:lnTo>
                  <a:lnTo>
                    <a:pt x="16414" y="10222"/>
                  </a:lnTo>
                  <a:lnTo>
                    <a:pt x="15643" y="8978"/>
                  </a:lnTo>
                  <a:lnTo>
                    <a:pt x="14871" y="7822"/>
                  </a:lnTo>
                  <a:lnTo>
                    <a:pt x="14057" y="6667"/>
                  </a:lnTo>
                  <a:lnTo>
                    <a:pt x="13200" y="5689"/>
                  </a:lnTo>
                  <a:lnTo>
                    <a:pt x="12986" y="5333"/>
                  </a:lnTo>
                  <a:lnTo>
                    <a:pt x="12300" y="4622"/>
                  </a:lnTo>
                  <a:lnTo>
                    <a:pt x="11657" y="3911"/>
                  </a:lnTo>
                  <a:lnTo>
                    <a:pt x="10929" y="3289"/>
                  </a:lnTo>
                  <a:lnTo>
                    <a:pt x="10243" y="2756"/>
                  </a:lnTo>
                  <a:lnTo>
                    <a:pt x="9514" y="2222"/>
                  </a:lnTo>
                  <a:lnTo>
                    <a:pt x="8786" y="1778"/>
                  </a:lnTo>
                  <a:lnTo>
                    <a:pt x="8014" y="1333"/>
                  </a:lnTo>
                  <a:lnTo>
                    <a:pt x="6471" y="622"/>
                  </a:lnTo>
                  <a:lnTo>
                    <a:pt x="5657" y="444"/>
                  </a:lnTo>
                  <a:lnTo>
                    <a:pt x="4843" y="178"/>
                  </a:lnTo>
                  <a:lnTo>
                    <a:pt x="3986" y="89"/>
                  </a:lnTo>
                  <a:lnTo>
                    <a:pt x="3171" y="0"/>
                  </a:lnTo>
                  <a:lnTo>
                    <a:pt x="2314" y="0"/>
                  </a:lnTo>
                  <a:lnTo>
                    <a:pt x="600" y="178"/>
                  </a:lnTo>
                  <a:lnTo>
                    <a:pt x="0" y="1244"/>
                  </a:lnTo>
                  <a:lnTo>
                    <a:pt x="1543" y="889"/>
                  </a:lnTo>
                  <a:lnTo>
                    <a:pt x="3086" y="622"/>
                  </a:lnTo>
                  <a:lnTo>
                    <a:pt x="4586" y="533"/>
                  </a:lnTo>
                  <a:lnTo>
                    <a:pt x="6129" y="622"/>
                  </a:lnTo>
                  <a:lnTo>
                    <a:pt x="5186" y="800"/>
                  </a:lnTo>
                  <a:lnTo>
                    <a:pt x="4286" y="1067"/>
                  </a:lnTo>
                  <a:lnTo>
                    <a:pt x="2657" y="1778"/>
                  </a:lnTo>
                  <a:lnTo>
                    <a:pt x="1029" y="2756"/>
                  </a:lnTo>
                  <a:lnTo>
                    <a:pt x="1971" y="2311"/>
                  </a:lnTo>
                  <a:lnTo>
                    <a:pt x="2957" y="1956"/>
                  </a:lnTo>
                  <a:lnTo>
                    <a:pt x="3900" y="1600"/>
                  </a:lnTo>
                  <a:lnTo>
                    <a:pt x="4886" y="1333"/>
                  </a:lnTo>
                  <a:lnTo>
                    <a:pt x="6386" y="1778"/>
                  </a:lnTo>
                  <a:lnTo>
                    <a:pt x="7843" y="2400"/>
                  </a:lnTo>
                  <a:lnTo>
                    <a:pt x="9300" y="3200"/>
                  </a:lnTo>
                  <a:lnTo>
                    <a:pt x="10714" y="4089"/>
                  </a:lnTo>
                  <a:lnTo>
                    <a:pt x="11914" y="5422"/>
                  </a:lnTo>
                  <a:lnTo>
                    <a:pt x="13071" y="6844"/>
                  </a:lnTo>
                  <a:lnTo>
                    <a:pt x="12471" y="6667"/>
                  </a:lnTo>
                  <a:lnTo>
                    <a:pt x="14014" y="8267"/>
                  </a:lnTo>
                  <a:lnTo>
                    <a:pt x="15257" y="9956"/>
                  </a:lnTo>
                  <a:lnTo>
                    <a:pt x="16414" y="11822"/>
                  </a:lnTo>
                  <a:lnTo>
                    <a:pt x="17486" y="13689"/>
                  </a:lnTo>
                  <a:lnTo>
                    <a:pt x="18557" y="15733"/>
                  </a:lnTo>
                  <a:lnTo>
                    <a:pt x="17486" y="13778"/>
                  </a:lnTo>
                  <a:lnTo>
                    <a:pt x="16371" y="12000"/>
                  </a:lnTo>
                  <a:lnTo>
                    <a:pt x="17357" y="14311"/>
                  </a:lnTo>
                  <a:lnTo>
                    <a:pt x="16029" y="12178"/>
                  </a:lnTo>
                  <a:lnTo>
                    <a:pt x="17014" y="13867"/>
                  </a:lnTo>
                  <a:lnTo>
                    <a:pt x="17957" y="15644"/>
                  </a:lnTo>
                  <a:lnTo>
                    <a:pt x="19243" y="17422"/>
                  </a:lnTo>
                  <a:lnTo>
                    <a:pt x="19800" y="18489"/>
                  </a:lnTo>
                  <a:lnTo>
                    <a:pt x="20443" y="19467"/>
                  </a:lnTo>
                  <a:lnTo>
                    <a:pt x="20957" y="20533"/>
                  </a:lnTo>
                  <a:lnTo>
                    <a:pt x="20786" y="20089"/>
                  </a:lnTo>
                  <a:lnTo>
                    <a:pt x="21600" y="21600"/>
                  </a:lnTo>
                  <a:lnTo>
                    <a:pt x="21214" y="20711"/>
                  </a:ln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" name="Shape 7"/>
            <p:cNvSpPr/>
            <p:nvPr/>
          </p:nvSpPr>
          <p:spPr>
            <a:xfrm>
              <a:off x="6600825" y="1192609"/>
              <a:ext cx="20002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0" y="4320"/>
                  </a:moveTo>
                  <a:lnTo>
                    <a:pt x="11314" y="0"/>
                  </a:lnTo>
                  <a:lnTo>
                    <a:pt x="0" y="0"/>
                  </a:lnTo>
                  <a:lnTo>
                    <a:pt x="15429" y="12960"/>
                  </a:lnTo>
                  <a:lnTo>
                    <a:pt x="19886" y="21600"/>
                  </a:lnTo>
                  <a:lnTo>
                    <a:pt x="21600" y="8640"/>
                  </a:lnTo>
                  <a:lnTo>
                    <a:pt x="19200" y="4320"/>
                  </a:lnTo>
                  <a:lnTo>
                    <a:pt x="16800" y="4320"/>
                  </a:ln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" name="Shape 8"/>
            <p:cNvSpPr/>
            <p:nvPr/>
          </p:nvSpPr>
          <p:spPr>
            <a:xfrm>
              <a:off x="6527800" y="1197768"/>
              <a:ext cx="228600" cy="4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00" y="21600"/>
                  </a:moveTo>
                  <a:lnTo>
                    <a:pt x="21600" y="11435"/>
                  </a:lnTo>
                  <a:lnTo>
                    <a:pt x="10800" y="5082"/>
                  </a:lnTo>
                  <a:lnTo>
                    <a:pt x="0" y="0"/>
                  </a:lnTo>
                  <a:lnTo>
                    <a:pt x="17700" y="21600"/>
                  </a:ln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" name="Shape 9"/>
            <p:cNvSpPr/>
            <p:nvPr/>
          </p:nvSpPr>
          <p:spPr>
            <a:xfrm>
              <a:off x="6197600" y="1404937"/>
              <a:ext cx="444500" cy="5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7200"/>
                  </a:moveTo>
                  <a:lnTo>
                    <a:pt x="0" y="20571"/>
                  </a:lnTo>
                  <a:lnTo>
                    <a:pt x="2623" y="21600"/>
                  </a:lnTo>
                  <a:lnTo>
                    <a:pt x="5246" y="21600"/>
                  </a:lnTo>
                  <a:lnTo>
                    <a:pt x="7869" y="19543"/>
                  </a:lnTo>
                  <a:lnTo>
                    <a:pt x="10491" y="16457"/>
                  </a:lnTo>
                  <a:lnTo>
                    <a:pt x="16046" y="9257"/>
                  </a:lnTo>
                  <a:lnTo>
                    <a:pt x="21600" y="0"/>
                  </a:lnTo>
                  <a:lnTo>
                    <a:pt x="10800" y="7200"/>
                  </a:ln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" name="Shape 10"/>
            <p:cNvSpPr/>
            <p:nvPr/>
          </p:nvSpPr>
          <p:spPr>
            <a:xfrm>
              <a:off x="6607175" y="1238249"/>
              <a:ext cx="107950" cy="1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06" y="21600"/>
                  </a:moveTo>
                  <a:lnTo>
                    <a:pt x="21600" y="0"/>
                  </a:lnTo>
                  <a:lnTo>
                    <a:pt x="0" y="3600"/>
                  </a:lnTo>
                  <a:lnTo>
                    <a:pt x="12706" y="21600"/>
                  </a:ln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" name="Shape 11"/>
            <p:cNvSpPr/>
            <p:nvPr/>
          </p:nvSpPr>
          <p:spPr>
            <a:xfrm>
              <a:off x="6877050" y="1062037"/>
              <a:ext cx="180975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63" y="15840"/>
                  </a:moveTo>
                  <a:lnTo>
                    <a:pt x="18568" y="4320"/>
                  </a:lnTo>
                  <a:lnTo>
                    <a:pt x="9474" y="1440"/>
                  </a:lnTo>
                  <a:lnTo>
                    <a:pt x="0" y="0"/>
                  </a:lnTo>
                  <a:lnTo>
                    <a:pt x="7579" y="5040"/>
                  </a:lnTo>
                  <a:lnTo>
                    <a:pt x="14779" y="11520"/>
                  </a:lnTo>
                  <a:lnTo>
                    <a:pt x="5684" y="9360"/>
                  </a:lnTo>
                  <a:lnTo>
                    <a:pt x="13642" y="15120"/>
                  </a:lnTo>
                  <a:lnTo>
                    <a:pt x="21600" y="21600"/>
                  </a:lnTo>
                  <a:lnTo>
                    <a:pt x="20463" y="17280"/>
                  </a:lnTo>
                  <a:lnTo>
                    <a:pt x="20463" y="15840"/>
                  </a:ln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" name="Shape 12"/>
            <p:cNvSpPr/>
            <p:nvPr/>
          </p:nvSpPr>
          <p:spPr>
            <a:xfrm>
              <a:off x="6578600" y="985837"/>
              <a:ext cx="533400" cy="7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7200"/>
                  </a:moveTo>
                  <a:lnTo>
                    <a:pt x="6171" y="9818"/>
                  </a:lnTo>
                  <a:lnTo>
                    <a:pt x="4114" y="13091"/>
                  </a:lnTo>
                  <a:lnTo>
                    <a:pt x="2057" y="17018"/>
                  </a:lnTo>
                  <a:lnTo>
                    <a:pt x="0" y="21600"/>
                  </a:lnTo>
                  <a:lnTo>
                    <a:pt x="2186" y="20945"/>
                  </a:lnTo>
                  <a:lnTo>
                    <a:pt x="4243" y="19636"/>
                  </a:lnTo>
                  <a:lnTo>
                    <a:pt x="8357" y="17673"/>
                  </a:lnTo>
                  <a:lnTo>
                    <a:pt x="12214" y="15709"/>
                  </a:lnTo>
                  <a:lnTo>
                    <a:pt x="15814" y="14400"/>
                  </a:lnTo>
                  <a:lnTo>
                    <a:pt x="18386" y="18327"/>
                  </a:lnTo>
                  <a:lnTo>
                    <a:pt x="18386" y="13091"/>
                  </a:lnTo>
                  <a:lnTo>
                    <a:pt x="19929" y="6545"/>
                  </a:lnTo>
                  <a:lnTo>
                    <a:pt x="21600" y="0"/>
                  </a:lnTo>
                  <a:lnTo>
                    <a:pt x="18257" y="0"/>
                  </a:lnTo>
                  <a:lnTo>
                    <a:pt x="14786" y="1309"/>
                  </a:lnTo>
                  <a:lnTo>
                    <a:pt x="11443" y="3927"/>
                  </a:lnTo>
                  <a:lnTo>
                    <a:pt x="8100" y="7200"/>
                  </a:ln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57975" y="840581"/>
              <a:ext cx="815975" cy="192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3" y="6667"/>
                  </a:moveTo>
                  <a:lnTo>
                    <a:pt x="14792" y="5333"/>
                  </a:lnTo>
                  <a:lnTo>
                    <a:pt x="12943" y="3200"/>
                  </a:lnTo>
                  <a:lnTo>
                    <a:pt x="12019" y="2400"/>
                  </a:lnTo>
                  <a:lnTo>
                    <a:pt x="10086" y="1067"/>
                  </a:lnTo>
                  <a:lnTo>
                    <a:pt x="8068" y="0"/>
                  </a:lnTo>
                  <a:lnTo>
                    <a:pt x="10926" y="2400"/>
                  </a:lnTo>
                  <a:lnTo>
                    <a:pt x="12439" y="4000"/>
                  </a:lnTo>
                  <a:lnTo>
                    <a:pt x="13952" y="5867"/>
                  </a:lnTo>
                  <a:lnTo>
                    <a:pt x="15381" y="8000"/>
                  </a:lnTo>
                  <a:lnTo>
                    <a:pt x="16725" y="10400"/>
                  </a:lnTo>
                  <a:lnTo>
                    <a:pt x="17986" y="13333"/>
                  </a:lnTo>
                  <a:lnTo>
                    <a:pt x="18995" y="16267"/>
                  </a:lnTo>
                  <a:lnTo>
                    <a:pt x="18490" y="15733"/>
                  </a:lnTo>
                  <a:lnTo>
                    <a:pt x="16305" y="13333"/>
                  </a:lnTo>
                  <a:lnTo>
                    <a:pt x="14204" y="11200"/>
                  </a:lnTo>
                  <a:lnTo>
                    <a:pt x="12103" y="9600"/>
                  </a:lnTo>
                  <a:lnTo>
                    <a:pt x="10086" y="8267"/>
                  </a:lnTo>
                  <a:lnTo>
                    <a:pt x="7984" y="7200"/>
                  </a:lnTo>
                  <a:lnTo>
                    <a:pt x="6892" y="7200"/>
                  </a:lnTo>
                  <a:lnTo>
                    <a:pt x="5799" y="6933"/>
                  </a:lnTo>
                  <a:lnTo>
                    <a:pt x="4623" y="7200"/>
                  </a:lnTo>
                  <a:lnTo>
                    <a:pt x="3530" y="7467"/>
                  </a:lnTo>
                  <a:lnTo>
                    <a:pt x="2269" y="8267"/>
                  </a:lnTo>
                  <a:lnTo>
                    <a:pt x="1093" y="9067"/>
                  </a:lnTo>
                  <a:lnTo>
                    <a:pt x="0" y="9867"/>
                  </a:lnTo>
                  <a:lnTo>
                    <a:pt x="1597" y="11200"/>
                  </a:lnTo>
                  <a:lnTo>
                    <a:pt x="3278" y="12000"/>
                  </a:lnTo>
                  <a:lnTo>
                    <a:pt x="6640" y="12533"/>
                  </a:lnTo>
                  <a:lnTo>
                    <a:pt x="8405" y="12800"/>
                  </a:lnTo>
                  <a:lnTo>
                    <a:pt x="10170" y="13333"/>
                  </a:lnTo>
                  <a:lnTo>
                    <a:pt x="11851" y="14133"/>
                  </a:lnTo>
                  <a:lnTo>
                    <a:pt x="12691" y="14667"/>
                  </a:lnTo>
                  <a:lnTo>
                    <a:pt x="13532" y="15467"/>
                  </a:lnTo>
                  <a:lnTo>
                    <a:pt x="14540" y="15467"/>
                  </a:lnTo>
                  <a:lnTo>
                    <a:pt x="15633" y="15733"/>
                  </a:lnTo>
                  <a:lnTo>
                    <a:pt x="16641" y="16533"/>
                  </a:lnTo>
                  <a:lnTo>
                    <a:pt x="17650" y="17067"/>
                  </a:lnTo>
                  <a:lnTo>
                    <a:pt x="19667" y="19200"/>
                  </a:lnTo>
                  <a:lnTo>
                    <a:pt x="21600" y="21600"/>
                  </a:lnTo>
                  <a:lnTo>
                    <a:pt x="20255" y="17333"/>
                  </a:lnTo>
                  <a:lnTo>
                    <a:pt x="18826" y="13333"/>
                  </a:lnTo>
                  <a:lnTo>
                    <a:pt x="17314" y="9867"/>
                  </a:lnTo>
                  <a:lnTo>
                    <a:pt x="15633" y="6667"/>
                  </a:ln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" name="Shape 14"/>
            <p:cNvSpPr/>
            <p:nvPr/>
          </p:nvSpPr>
          <p:spPr>
            <a:xfrm>
              <a:off x="3730625" y="2293143"/>
              <a:ext cx="139700" cy="23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440"/>
                  </a:moveTo>
                  <a:lnTo>
                    <a:pt x="21600" y="21600"/>
                  </a:lnTo>
                  <a:lnTo>
                    <a:pt x="5891" y="0"/>
                  </a:lnTo>
                  <a:lnTo>
                    <a:pt x="0" y="19440"/>
                  </a:ln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" name="Shape 15"/>
            <p:cNvSpPr/>
            <p:nvPr/>
          </p:nvSpPr>
          <p:spPr>
            <a:xfrm>
              <a:off x="-1" y="152399"/>
              <a:ext cx="6886576" cy="2688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4" y="5319"/>
                  </a:moveTo>
                  <a:lnTo>
                    <a:pt x="21152" y="5472"/>
                  </a:lnTo>
                  <a:lnTo>
                    <a:pt x="21381" y="5548"/>
                  </a:lnTo>
                  <a:lnTo>
                    <a:pt x="21600" y="5644"/>
                  </a:lnTo>
                  <a:lnTo>
                    <a:pt x="21341" y="5453"/>
                  </a:lnTo>
                  <a:lnTo>
                    <a:pt x="21072" y="5280"/>
                  </a:lnTo>
                  <a:lnTo>
                    <a:pt x="20863" y="5223"/>
                  </a:lnTo>
                  <a:lnTo>
                    <a:pt x="20654" y="5185"/>
                  </a:lnTo>
                  <a:lnTo>
                    <a:pt x="19837" y="4993"/>
                  </a:lnTo>
                  <a:lnTo>
                    <a:pt x="19638" y="4936"/>
                  </a:lnTo>
                  <a:lnTo>
                    <a:pt x="19449" y="4860"/>
                  </a:lnTo>
                  <a:lnTo>
                    <a:pt x="19180" y="4745"/>
                  </a:lnTo>
                  <a:lnTo>
                    <a:pt x="18792" y="4496"/>
                  </a:lnTo>
                  <a:lnTo>
                    <a:pt x="18871" y="4209"/>
                  </a:lnTo>
                  <a:lnTo>
                    <a:pt x="19349" y="3405"/>
                  </a:lnTo>
                  <a:lnTo>
                    <a:pt x="19170" y="2832"/>
                  </a:lnTo>
                  <a:lnTo>
                    <a:pt x="19011" y="2736"/>
                  </a:lnTo>
                  <a:lnTo>
                    <a:pt x="18832" y="2678"/>
                  </a:lnTo>
                  <a:lnTo>
                    <a:pt x="18632" y="2659"/>
                  </a:lnTo>
                  <a:lnTo>
                    <a:pt x="18423" y="2659"/>
                  </a:lnTo>
                  <a:lnTo>
                    <a:pt x="18204" y="2698"/>
                  </a:lnTo>
                  <a:lnTo>
                    <a:pt x="17975" y="2774"/>
                  </a:lnTo>
                  <a:lnTo>
                    <a:pt x="17736" y="2889"/>
                  </a:lnTo>
                  <a:lnTo>
                    <a:pt x="17487" y="3042"/>
                  </a:lnTo>
                  <a:lnTo>
                    <a:pt x="17378" y="3119"/>
                  </a:lnTo>
                  <a:lnTo>
                    <a:pt x="17517" y="3635"/>
                  </a:lnTo>
                  <a:lnTo>
                    <a:pt x="17248" y="3405"/>
                  </a:lnTo>
                  <a:lnTo>
                    <a:pt x="16979" y="4056"/>
                  </a:lnTo>
                  <a:lnTo>
                    <a:pt x="16621" y="4228"/>
                  </a:lnTo>
                  <a:lnTo>
                    <a:pt x="16501" y="4534"/>
                  </a:lnTo>
                  <a:lnTo>
                    <a:pt x="16432" y="4668"/>
                  </a:lnTo>
                  <a:lnTo>
                    <a:pt x="16362" y="4783"/>
                  </a:lnTo>
                  <a:lnTo>
                    <a:pt x="16272" y="4898"/>
                  </a:lnTo>
                  <a:lnTo>
                    <a:pt x="16193" y="4993"/>
                  </a:lnTo>
                  <a:lnTo>
                    <a:pt x="16003" y="5166"/>
                  </a:lnTo>
                  <a:lnTo>
                    <a:pt x="15794" y="5300"/>
                  </a:lnTo>
                  <a:lnTo>
                    <a:pt x="15376" y="5529"/>
                  </a:lnTo>
                  <a:lnTo>
                    <a:pt x="15167" y="5663"/>
                  </a:lnTo>
                  <a:lnTo>
                    <a:pt x="15426" y="5663"/>
                  </a:lnTo>
                  <a:lnTo>
                    <a:pt x="15396" y="5778"/>
                  </a:lnTo>
                  <a:lnTo>
                    <a:pt x="15366" y="5874"/>
                  </a:lnTo>
                  <a:lnTo>
                    <a:pt x="15326" y="5969"/>
                  </a:lnTo>
                  <a:lnTo>
                    <a:pt x="15286" y="6046"/>
                  </a:lnTo>
                  <a:lnTo>
                    <a:pt x="15187" y="6180"/>
                  </a:lnTo>
                  <a:lnTo>
                    <a:pt x="15087" y="6294"/>
                  </a:lnTo>
                  <a:lnTo>
                    <a:pt x="14998" y="6352"/>
                  </a:lnTo>
                  <a:lnTo>
                    <a:pt x="14729" y="6467"/>
                  </a:lnTo>
                  <a:lnTo>
                    <a:pt x="14539" y="6524"/>
                  </a:lnTo>
                  <a:lnTo>
                    <a:pt x="14370" y="6581"/>
                  </a:lnTo>
                  <a:lnTo>
                    <a:pt x="14111" y="6620"/>
                  </a:lnTo>
                  <a:lnTo>
                    <a:pt x="13852" y="6639"/>
                  </a:lnTo>
                  <a:lnTo>
                    <a:pt x="14032" y="6467"/>
                  </a:lnTo>
                  <a:lnTo>
                    <a:pt x="14221" y="6275"/>
                  </a:lnTo>
                  <a:lnTo>
                    <a:pt x="14559" y="5874"/>
                  </a:lnTo>
                  <a:lnTo>
                    <a:pt x="14888" y="5453"/>
                  </a:lnTo>
                  <a:lnTo>
                    <a:pt x="15227" y="5013"/>
                  </a:lnTo>
                  <a:lnTo>
                    <a:pt x="15565" y="4592"/>
                  </a:lnTo>
                  <a:lnTo>
                    <a:pt x="15934" y="4171"/>
                  </a:lnTo>
                  <a:lnTo>
                    <a:pt x="16312" y="3788"/>
                  </a:lnTo>
                  <a:lnTo>
                    <a:pt x="16730" y="3444"/>
                  </a:lnTo>
                  <a:lnTo>
                    <a:pt x="16810" y="3386"/>
                  </a:lnTo>
                  <a:lnTo>
                    <a:pt x="17168" y="2812"/>
                  </a:lnTo>
                  <a:lnTo>
                    <a:pt x="17527" y="2258"/>
                  </a:lnTo>
                  <a:lnTo>
                    <a:pt x="17318" y="2372"/>
                  </a:lnTo>
                  <a:lnTo>
                    <a:pt x="17109" y="2506"/>
                  </a:lnTo>
                  <a:lnTo>
                    <a:pt x="16611" y="2889"/>
                  </a:lnTo>
                  <a:lnTo>
                    <a:pt x="16372" y="3099"/>
                  </a:lnTo>
                  <a:lnTo>
                    <a:pt x="16143" y="3329"/>
                  </a:lnTo>
                  <a:lnTo>
                    <a:pt x="15705" y="3826"/>
                  </a:lnTo>
                  <a:lnTo>
                    <a:pt x="15286" y="4362"/>
                  </a:lnTo>
                  <a:lnTo>
                    <a:pt x="14958" y="4879"/>
                  </a:lnTo>
                  <a:lnTo>
                    <a:pt x="14619" y="5376"/>
                  </a:lnTo>
                  <a:lnTo>
                    <a:pt x="14280" y="5854"/>
                  </a:lnTo>
                  <a:lnTo>
                    <a:pt x="13912" y="6352"/>
                  </a:lnTo>
                  <a:lnTo>
                    <a:pt x="13822" y="6658"/>
                  </a:lnTo>
                  <a:lnTo>
                    <a:pt x="13802" y="6658"/>
                  </a:lnTo>
                  <a:lnTo>
                    <a:pt x="13145" y="7098"/>
                  </a:lnTo>
                  <a:lnTo>
                    <a:pt x="12777" y="7155"/>
                  </a:lnTo>
                  <a:lnTo>
                    <a:pt x="13016" y="7079"/>
                  </a:lnTo>
                  <a:lnTo>
                    <a:pt x="12787" y="7021"/>
                  </a:lnTo>
                  <a:lnTo>
                    <a:pt x="13185" y="6888"/>
                  </a:lnTo>
                  <a:lnTo>
                    <a:pt x="12368" y="7060"/>
                  </a:lnTo>
                  <a:lnTo>
                    <a:pt x="12110" y="7155"/>
                  </a:lnTo>
                  <a:lnTo>
                    <a:pt x="12169" y="7060"/>
                  </a:lnTo>
                  <a:lnTo>
                    <a:pt x="11801" y="7060"/>
                  </a:lnTo>
                  <a:lnTo>
                    <a:pt x="11442" y="7117"/>
                  </a:lnTo>
                  <a:lnTo>
                    <a:pt x="11094" y="7174"/>
                  </a:lnTo>
                  <a:lnTo>
                    <a:pt x="10715" y="7595"/>
                  </a:lnTo>
                  <a:lnTo>
                    <a:pt x="11024" y="7194"/>
                  </a:lnTo>
                  <a:lnTo>
                    <a:pt x="11193" y="6964"/>
                  </a:lnTo>
                  <a:lnTo>
                    <a:pt x="10875" y="7174"/>
                  </a:lnTo>
                  <a:lnTo>
                    <a:pt x="10556" y="7347"/>
                  </a:lnTo>
                  <a:lnTo>
                    <a:pt x="10556" y="7136"/>
                  </a:lnTo>
                  <a:lnTo>
                    <a:pt x="10138" y="7289"/>
                  </a:lnTo>
                  <a:lnTo>
                    <a:pt x="9720" y="7461"/>
                  </a:lnTo>
                  <a:lnTo>
                    <a:pt x="9700" y="7461"/>
                  </a:lnTo>
                  <a:lnTo>
                    <a:pt x="9281" y="7844"/>
                  </a:lnTo>
                  <a:lnTo>
                    <a:pt x="9630" y="7423"/>
                  </a:lnTo>
                  <a:lnTo>
                    <a:pt x="9560" y="7117"/>
                  </a:lnTo>
                  <a:lnTo>
                    <a:pt x="9381" y="7251"/>
                  </a:lnTo>
                  <a:lnTo>
                    <a:pt x="9202" y="7423"/>
                  </a:lnTo>
                  <a:lnTo>
                    <a:pt x="9032" y="7557"/>
                  </a:lnTo>
                  <a:lnTo>
                    <a:pt x="8943" y="7615"/>
                  </a:lnTo>
                  <a:lnTo>
                    <a:pt x="8863" y="7653"/>
                  </a:lnTo>
                  <a:lnTo>
                    <a:pt x="8773" y="7672"/>
                  </a:lnTo>
                  <a:lnTo>
                    <a:pt x="8684" y="7653"/>
                  </a:lnTo>
                  <a:lnTo>
                    <a:pt x="8734" y="7729"/>
                  </a:lnTo>
                  <a:lnTo>
                    <a:pt x="8574" y="7768"/>
                  </a:lnTo>
                  <a:lnTo>
                    <a:pt x="8425" y="7825"/>
                  </a:lnTo>
                  <a:lnTo>
                    <a:pt x="8146" y="8074"/>
                  </a:lnTo>
                  <a:lnTo>
                    <a:pt x="7857" y="8303"/>
                  </a:lnTo>
                  <a:lnTo>
                    <a:pt x="7320" y="8686"/>
                  </a:lnTo>
                  <a:lnTo>
                    <a:pt x="6762" y="9069"/>
                  </a:lnTo>
                  <a:lnTo>
                    <a:pt x="6194" y="9413"/>
                  </a:lnTo>
                  <a:lnTo>
                    <a:pt x="5637" y="9796"/>
                  </a:lnTo>
                  <a:lnTo>
                    <a:pt x="5965" y="9872"/>
                  </a:lnTo>
                  <a:lnTo>
                    <a:pt x="6443" y="9872"/>
                  </a:lnTo>
                  <a:lnTo>
                    <a:pt x="6742" y="9796"/>
                  </a:lnTo>
                  <a:lnTo>
                    <a:pt x="6881" y="9738"/>
                  </a:lnTo>
                  <a:lnTo>
                    <a:pt x="7270" y="9643"/>
                  </a:lnTo>
                  <a:lnTo>
                    <a:pt x="7648" y="9585"/>
                  </a:lnTo>
                  <a:lnTo>
                    <a:pt x="8017" y="9528"/>
                  </a:lnTo>
                  <a:lnTo>
                    <a:pt x="8385" y="9509"/>
                  </a:lnTo>
                  <a:lnTo>
                    <a:pt x="8544" y="9489"/>
                  </a:lnTo>
                  <a:lnTo>
                    <a:pt x="8415" y="9662"/>
                  </a:lnTo>
                  <a:lnTo>
                    <a:pt x="8276" y="9815"/>
                  </a:lnTo>
                  <a:lnTo>
                    <a:pt x="7987" y="10121"/>
                  </a:lnTo>
                  <a:lnTo>
                    <a:pt x="8007" y="10121"/>
                  </a:lnTo>
                  <a:lnTo>
                    <a:pt x="7867" y="10331"/>
                  </a:lnTo>
                  <a:lnTo>
                    <a:pt x="7987" y="10121"/>
                  </a:lnTo>
                  <a:lnTo>
                    <a:pt x="7658" y="10121"/>
                  </a:lnTo>
                  <a:lnTo>
                    <a:pt x="7339" y="10140"/>
                  </a:lnTo>
                  <a:lnTo>
                    <a:pt x="7031" y="10178"/>
                  </a:lnTo>
                  <a:lnTo>
                    <a:pt x="6712" y="10216"/>
                  </a:lnTo>
                  <a:lnTo>
                    <a:pt x="6403" y="10216"/>
                  </a:lnTo>
                  <a:lnTo>
                    <a:pt x="6085" y="10178"/>
                  </a:lnTo>
                  <a:lnTo>
                    <a:pt x="5766" y="10063"/>
                  </a:lnTo>
                  <a:lnTo>
                    <a:pt x="5607" y="9968"/>
                  </a:lnTo>
                  <a:lnTo>
                    <a:pt x="5457" y="9853"/>
                  </a:lnTo>
                  <a:lnTo>
                    <a:pt x="5637" y="9796"/>
                  </a:lnTo>
                  <a:lnTo>
                    <a:pt x="5238" y="9643"/>
                  </a:lnTo>
                  <a:lnTo>
                    <a:pt x="4840" y="9432"/>
                  </a:lnTo>
                  <a:lnTo>
                    <a:pt x="4441" y="9183"/>
                  </a:lnTo>
                  <a:lnTo>
                    <a:pt x="4053" y="8896"/>
                  </a:lnTo>
                  <a:lnTo>
                    <a:pt x="3635" y="8629"/>
                  </a:lnTo>
                  <a:lnTo>
                    <a:pt x="3237" y="8322"/>
                  </a:lnTo>
                  <a:lnTo>
                    <a:pt x="3177" y="8265"/>
                  </a:lnTo>
                  <a:lnTo>
                    <a:pt x="2898" y="8035"/>
                  </a:lnTo>
                  <a:lnTo>
                    <a:pt x="3117" y="8112"/>
                  </a:lnTo>
                  <a:lnTo>
                    <a:pt x="3187" y="7882"/>
                  </a:lnTo>
                  <a:lnTo>
                    <a:pt x="3127" y="7328"/>
                  </a:lnTo>
                  <a:lnTo>
                    <a:pt x="3097" y="7041"/>
                  </a:lnTo>
                  <a:lnTo>
                    <a:pt x="3057" y="6754"/>
                  </a:lnTo>
                  <a:lnTo>
                    <a:pt x="2958" y="6160"/>
                  </a:lnTo>
                  <a:lnTo>
                    <a:pt x="2838" y="5510"/>
                  </a:lnTo>
                  <a:lnTo>
                    <a:pt x="2679" y="4802"/>
                  </a:lnTo>
                  <a:lnTo>
                    <a:pt x="2480" y="4018"/>
                  </a:lnTo>
                  <a:lnTo>
                    <a:pt x="2231" y="3157"/>
                  </a:lnTo>
                  <a:lnTo>
                    <a:pt x="2101" y="2717"/>
                  </a:lnTo>
                  <a:lnTo>
                    <a:pt x="1952" y="2258"/>
                  </a:lnTo>
                  <a:lnTo>
                    <a:pt x="1653" y="1378"/>
                  </a:lnTo>
                  <a:lnTo>
                    <a:pt x="1613" y="1301"/>
                  </a:lnTo>
                  <a:lnTo>
                    <a:pt x="1554" y="1205"/>
                  </a:lnTo>
                  <a:lnTo>
                    <a:pt x="1464" y="1129"/>
                  </a:lnTo>
                  <a:lnTo>
                    <a:pt x="1364" y="1033"/>
                  </a:lnTo>
                  <a:lnTo>
                    <a:pt x="1115" y="861"/>
                  </a:lnTo>
                  <a:lnTo>
                    <a:pt x="558" y="517"/>
                  </a:lnTo>
                  <a:lnTo>
                    <a:pt x="309" y="344"/>
                  </a:lnTo>
                  <a:lnTo>
                    <a:pt x="199" y="268"/>
                  </a:lnTo>
                  <a:lnTo>
                    <a:pt x="120" y="172"/>
                  </a:lnTo>
                  <a:lnTo>
                    <a:pt x="50" y="96"/>
                  </a:lnTo>
                  <a:lnTo>
                    <a:pt x="0" y="0"/>
                  </a:lnTo>
                  <a:lnTo>
                    <a:pt x="20" y="249"/>
                  </a:lnTo>
                  <a:lnTo>
                    <a:pt x="30" y="478"/>
                  </a:lnTo>
                  <a:lnTo>
                    <a:pt x="40" y="727"/>
                  </a:lnTo>
                  <a:lnTo>
                    <a:pt x="50" y="957"/>
                  </a:lnTo>
                  <a:lnTo>
                    <a:pt x="50" y="4305"/>
                  </a:lnTo>
                  <a:lnTo>
                    <a:pt x="40" y="5108"/>
                  </a:lnTo>
                  <a:lnTo>
                    <a:pt x="50" y="6447"/>
                  </a:lnTo>
                  <a:lnTo>
                    <a:pt x="60" y="6505"/>
                  </a:lnTo>
                  <a:lnTo>
                    <a:pt x="70" y="6620"/>
                  </a:lnTo>
                  <a:lnTo>
                    <a:pt x="30" y="7155"/>
                  </a:lnTo>
                  <a:lnTo>
                    <a:pt x="30" y="7270"/>
                  </a:lnTo>
                  <a:lnTo>
                    <a:pt x="40" y="7347"/>
                  </a:lnTo>
                  <a:lnTo>
                    <a:pt x="40" y="8227"/>
                  </a:lnTo>
                  <a:lnTo>
                    <a:pt x="50" y="9030"/>
                  </a:lnTo>
                  <a:lnTo>
                    <a:pt x="50" y="12206"/>
                  </a:lnTo>
                  <a:lnTo>
                    <a:pt x="339" y="12627"/>
                  </a:lnTo>
                  <a:lnTo>
                    <a:pt x="478" y="12838"/>
                  </a:lnTo>
                  <a:lnTo>
                    <a:pt x="677" y="13086"/>
                  </a:lnTo>
                  <a:lnTo>
                    <a:pt x="916" y="13373"/>
                  </a:lnTo>
                  <a:lnTo>
                    <a:pt x="1036" y="13526"/>
                  </a:lnTo>
                  <a:lnTo>
                    <a:pt x="1155" y="13660"/>
                  </a:lnTo>
                  <a:lnTo>
                    <a:pt x="1603" y="14196"/>
                  </a:lnTo>
                  <a:lnTo>
                    <a:pt x="1932" y="14617"/>
                  </a:lnTo>
                  <a:lnTo>
                    <a:pt x="2091" y="14827"/>
                  </a:lnTo>
                  <a:lnTo>
                    <a:pt x="2390" y="15286"/>
                  </a:lnTo>
                  <a:lnTo>
                    <a:pt x="2649" y="15784"/>
                  </a:lnTo>
                  <a:lnTo>
                    <a:pt x="2768" y="16052"/>
                  </a:lnTo>
                  <a:lnTo>
                    <a:pt x="2868" y="16320"/>
                  </a:lnTo>
                  <a:lnTo>
                    <a:pt x="2958" y="16626"/>
                  </a:lnTo>
                  <a:lnTo>
                    <a:pt x="3007" y="16453"/>
                  </a:lnTo>
                  <a:lnTo>
                    <a:pt x="3027" y="16281"/>
                  </a:lnTo>
                  <a:lnTo>
                    <a:pt x="3027" y="16109"/>
                  </a:lnTo>
                  <a:lnTo>
                    <a:pt x="3017" y="15899"/>
                  </a:lnTo>
                  <a:lnTo>
                    <a:pt x="2988" y="15688"/>
                  </a:lnTo>
                  <a:lnTo>
                    <a:pt x="2948" y="15478"/>
                  </a:lnTo>
                  <a:lnTo>
                    <a:pt x="2898" y="15267"/>
                  </a:lnTo>
                  <a:lnTo>
                    <a:pt x="2838" y="15038"/>
                  </a:lnTo>
                  <a:lnTo>
                    <a:pt x="2689" y="14540"/>
                  </a:lnTo>
                  <a:lnTo>
                    <a:pt x="2529" y="14043"/>
                  </a:lnTo>
                  <a:lnTo>
                    <a:pt x="2350" y="13526"/>
                  </a:lnTo>
                  <a:lnTo>
                    <a:pt x="2181" y="13010"/>
                  </a:lnTo>
                  <a:lnTo>
                    <a:pt x="2500" y="13086"/>
                  </a:lnTo>
                  <a:lnTo>
                    <a:pt x="2808" y="13163"/>
                  </a:lnTo>
                  <a:lnTo>
                    <a:pt x="2998" y="13507"/>
                  </a:lnTo>
                  <a:lnTo>
                    <a:pt x="3197" y="13852"/>
                  </a:lnTo>
                  <a:lnTo>
                    <a:pt x="3396" y="14177"/>
                  </a:lnTo>
                  <a:lnTo>
                    <a:pt x="3605" y="14502"/>
                  </a:lnTo>
                  <a:lnTo>
                    <a:pt x="3585" y="14540"/>
                  </a:lnTo>
                  <a:lnTo>
                    <a:pt x="3575" y="14579"/>
                  </a:lnTo>
                  <a:lnTo>
                    <a:pt x="3575" y="14674"/>
                  </a:lnTo>
                  <a:lnTo>
                    <a:pt x="3595" y="14770"/>
                  </a:lnTo>
                  <a:lnTo>
                    <a:pt x="3625" y="14866"/>
                  </a:lnTo>
                  <a:lnTo>
                    <a:pt x="3734" y="15076"/>
                  </a:lnTo>
                  <a:lnTo>
                    <a:pt x="3864" y="15286"/>
                  </a:lnTo>
                  <a:lnTo>
                    <a:pt x="3983" y="15478"/>
                  </a:lnTo>
                  <a:lnTo>
                    <a:pt x="4033" y="15573"/>
                  </a:lnTo>
                  <a:lnTo>
                    <a:pt x="4063" y="15669"/>
                  </a:lnTo>
                  <a:lnTo>
                    <a:pt x="4083" y="15765"/>
                  </a:lnTo>
                  <a:lnTo>
                    <a:pt x="4083" y="15803"/>
                  </a:lnTo>
                  <a:lnTo>
                    <a:pt x="4063" y="15880"/>
                  </a:lnTo>
                  <a:lnTo>
                    <a:pt x="4043" y="15899"/>
                  </a:lnTo>
                  <a:lnTo>
                    <a:pt x="3983" y="15975"/>
                  </a:lnTo>
                  <a:lnTo>
                    <a:pt x="4232" y="16396"/>
                  </a:lnTo>
                  <a:lnTo>
                    <a:pt x="4501" y="16798"/>
                  </a:lnTo>
                  <a:lnTo>
                    <a:pt x="4601" y="17372"/>
                  </a:lnTo>
                  <a:lnTo>
                    <a:pt x="4601" y="17601"/>
                  </a:lnTo>
                  <a:lnTo>
                    <a:pt x="4581" y="17850"/>
                  </a:lnTo>
                  <a:lnTo>
                    <a:pt x="4531" y="18080"/>
                  </a:lnTo>
                  <a:lnTo>
                    <a:pt x="4471" y="18290"/>
                  </a:lnTo>
                  <a:lnTo>
                    <a:pt x="4402" y="18520"/>
                  </a:lnTo>
                  <a:lnTo>
                    <a:pt x="4242" y="18941"/>
                  </a:lnTo>
                  <a:lnTo>
                    <a:pt x="4103" y="19362"/>
                  </a:lnTo>
                  <a:lnTo>
                    <a:pt x="4043" y="19591"/>
                  </a:lnTo>
                  <a:lnTo>
                    <a:pt x="4013" y="19840"/>
                  </a:lnTo>
                  <a:lnTo>
                    <a:pt x="4003" y="19955"/>
                  </a:lnTo>
                  <a:lnTo>
                    <a:pt x="4003" y="20203"/>
                  </a:lnTo>
                  <a:lnTo>
                    <a:pt x="4023" y="20356"/>
                  </a:lnTo>
                  <a:lnTo>
                    <a:pt x="4043" y="20490"/>
                  </a:lnTo>
                  <a:lnTo>
                    <a:pt x="4083" y="20624"/>
                  </a:lnTo>
                  <a:lnTo>
                    <a:pt x="4123" y="20777"/>
                  </a:lnTo>
                  <a:lnTo>
                    <a:pt x="4183" y="20930"/>
                  </a:lnTo>
                  <a:lnTo>
                    <a:pt x="4252" y="21083"/>
                  </a:lnTo>
                  <a:lnTo>
                    <a:pt x="4332" y="21256"/>
                  </a:lnTo>
                  <a:lnTo>
                    <a:pt x="4432" y="21428"/>
                  </a:lnTo>
                  <a:lnTo>
                    <a:pt x="4541" y="21600"/>
                  </a:lnTo>
                  <a:lnTo>
                    <a:pt x="4571" y="21543"/>
                  </a:lnTo>
                  <a:lnTo>
                    <a:pt x="4591" y="21485"/>
                  </a:lnTo>
                  <a:lnTo>
                    <a:pt x="4601" y="21409"/>
                  </a:lnTo>
                  <a:lnTo>
                    <a:pt x="4601" y="21332"/>
                  </a:lnTo>
                  <a:lnTo>
                    <a:pt x="4591" y="21160"/>
                  </a:lnTo>
                  <a:lnTo>
                    <a:pt x="4571" y="20988"/>
                  </a:lnTo>
                  <a:lnTo>
                    <a:pt x="4571" y="20911"/>
                  </a:lnTo>
                  <a:lnTo>
                    <a:pt x="4581" y="20835"/>
                  </a:lnTo>
                  <a:lnTo>
                    <a:pt x="4601" y="20777"/>
                  </a:lnTo>
                  <a:lnTo>
                    <a:pt x="4631" y="20720"/>
                  </a:lnTo>
                  <a:lnTo>
                    <a:pt x="4671" y="20682"/>
                  </a:lnTo>
                  <a:lnTo>
                    <a:pt x="4730" y="20663"/>
                  </a:lnTo>
                  <a:lnTo>
                    <a:pt x="4810" y="20643"/>
                  </a:lnTo>
                  <a:lnTo>
                    <a:pt x="4920" y="20663"/>
                  </a:lnTo>
                  <a:lnTo>
                    <a:pt x="5218" y="21007"/>
                  </a:lnTo>
                  <a:lnTo>
                    <a:pt x="5119" y="20739"/>
                  </a:lnTo>
                  <a:lnTo>
                    <a:pt x="5049" y="20490"/>
                  </a:lnTo>
                  <a:lnTo>
                    <a:pt x="4989" y="20242"/>
                  </a:lnTo>
                  <a:lnTo>
                    <a:pt x="4959" y="20012"/>
                  </a:lnTo>
                  <a:lnTo>
                    <a:pt x="4949" y="19782"/>
                  </a:lnTo>
                  <a:lnTo>
                    <a:pt x="4959" y="19572"/>
                  </a:lnTo>
                  <a:lnTo>
                    <a:pt x="4999" y="19381"/>
                  </a:lnTo>
                  <a:lnTo>
                    <a:pt x="5019" y="19304"/>
                  </a:lnTo>
                  <a:lnTo>
                    <a:pt x="5049" y="19228"/>
                  </a:lnTo>
                  <a:lnTo>
                    <a:pt x="5129" y="19075"/>
                  </a:lnTo>
                  <a:lnTo>
                    <a:pt x="5178" y="19017"/>
                  </a:lnTo>
                  <a:lnTo>
                    <a:pt x="5238" y="18960"/>
                  </a:lnTo>
                  <a:lnTo>
                    <a:pt x="5358" y="18883"/>
                  </a:lnTo>
                  <a:lnTo>
                    <a:pt x="5517" y="18826"/>
                  </a:lnTo>
                  <a:lnTo>
                    <a:pt x="5696" y="18807"/>
                  </a:lnTo>
                  <a:lnTo>
                    <a:pt x="5905" y="18826"/>
                  </a:lnTo>
                  <a:lnTo>
                    <a:pt x="6134" y="18864"/>
                  </a:lnTo>
                  <a:lnTo>
                    <a:pt x="6413" y="18941"/>
                  </a:lnTo>
                  <a:lnTo>
                    <a:pt x="6473" y="18960"/>
                  </a:lnTo>
                  <a:lnTo>
                    <a:pt x="6513" y="18979"/>
                  </a:lnTo>
                  <a:lnTo>
                    <a:pt x="6662" y="19036"/>
                  </a:lnTo>
                  <a:lnTo>
                    <a:pt x="6792" y="19113"/>
                  </a:lnTo>
                  <a:lnTo>
                    <a:pt x="6921" y="19209"/>
                  </a:lnTo>
                  <a:lnTo>
                    <a:pt x="7120" y="19438"/>
                  </a:lnTo>
                  <a:lnTo>
                    <a:pt x="7220" y="19572"/>
                  </a:lnTo>
                  <a:lnTo>
                    <a:pt x="7389" y="19878"/>
                  </a:lnTo>
                  <a:lnTo>
                    <a:pt x="7559" y="20203"/>
                  </a:lnTo>
                  <a:lnTo>
                    <a:pt x="7648" y="20356"/>
                  </a:lnTo>
                  <a:lnTo>
                    <a:pt x="7847" y="20663"/>
                  </a:lnTo>
                  <a:lnTo>
                    <a:pt x="7967" y="20796"/>
                  </a:lnTo>
                  <a:lnTo>
                    <a:pt x="8096" y="20930"/>
                  </a:lnTo>
                  <a:lnTo>
                    <a:pt x="8246" y="21026"/>
                  </a:lnTo>
                  <a:lnTo>
                    <a:pt x="8166" y="20911"/>
                  </a:lnTo>
                  <a:lnTo>
                    <a:pt x="8066" y="20777"/>
                  </a:lnTo>
                  <a:lnTo>
                    <a:pt x="7738" y="20376"/>
                  </a:lnTo>
                  <a:lnTo>
                    <a:pt x="7658" y="20242"/>
                  </a:lnTo>
                  <a:lnTo>
                    <a:pt x="7618" y="20165"/>
                  </a:lnTo>
                  <a:lnTo>
                    <a:pt x="7588" y="20089"/>
                  </a:lnTo>
                  <a:lnTo>
                    <a:pt x="7568" y="20012"/>
                  </a:lnTo>
                  <a:lnTo>
                    <a:pt x="7559" y="19936"/>
                  </a:lnTo>
                  <a:lnTo>
                    <a:pt x="7788" y="20108"/>
                  </a:lnTo>
                  <a:lnTo>
                    <a:pt x="8266" y="20414"/>
                  </a:lnTo>
                  <a:lnTo>
                    <a:pt x="8515" y="20567"/>
                  </a:lnTo>
                  <a:lnTo>
                    <a:pt x="8445" y="20452"/>
                  </a:lnTo>
                  <a:lnTo>
                    <a:pt x="8365" y="20337"/>
                  </a:lnTo>
                  <a:lnTo>
                    <a:pt x="8186" y="20146"/>
                  </a:lnTo>
                  <a:lnTo>
                    <a:pt x="7997" y="19955"/>
                  </a:lnTo>
                  <a:lnTo>
                    <a:pt x="7788" y="19763"/>
                  </a:lnTo>
                  <a:lnTo>
                    <a:pt x="7578" y="19553"/>
                  </a:lnTo>
                  <a:lnTo>
                    <a:pt x="7389" y="19342"/>
                  </a:lnTo>
                  <a:lnTo>
                    <a:pt x="7300" y="19228"/>
                  </a:lnTo>
                  <a:lnTo>
                    <a:pt x="7220" y="19113"/>
                  </a:lnTo>
                  <a:lnTo>
                    <a:pt x="7150" y="18979"/>
                  </a:lnTo>
                  <a:lnTo>
                    <a:pt x="7080" y="18864"/>
                  </a:lnTo>
                  <a:lnTo>
                    <a:pt x="7379" y="19132"/>
                  </a:lnTo>
                  <a:lnTo>
                    <a:pt x="7489" y="18807"/>
                  </a:lnTo>
                  <a:lnTo>
                    <a:pt x="7997" y="18960"/>
                  </a:lnTo>
                  <a:lnTo>
                    <a:pt x="8465" y="19132"/>
                  </a:lnTo>
                  <a:lnTo>
                    <a:pt x="9331" y="19476"/>
                  </a:lnTo>
                  <a:lnTo>
                    <a:pt x="9739" y="19649"/>
                  </a:lnTo>
                  <a:lnTo>
                    <a:pt x="10138" y="19802"/>
                  </a:lnTo>
                  <a:lnTo>
                    <a:pt x="10546" y="19916"/>
                  </a:lnTo>
                  <a:lnTo>
                    <a:pt x="10745" y="19955"/>
                  </a:lnTo>
                  <a:lnTo>
                    <a:pt x="10954" y="19974"/>
                  </a:lnTo>
                  <a:lnTo>
                    <a:pt x="10795" y="19936"/>
                  </a:lnTo>
                  <a:lnTo>
                    <a:pt x="10646" y="19897"/>
                  </a:lnTo>
                  <a:lnTo>
                    <a:pt x="10496" y="19840"/>
                  </a:lnTo>
                  <a:lnTo>
                    <a:pt x="10357" y="19782"/>
                  </a:lnTo>
                  <a:lnTo>
                    <a:pt x="10088" y="19629"/>
                  </a:lnTo>
                  <a:lnTo>
                    <a:pt x="9849" y="19438"/>
                  </a:lnTo>
                  <a:lnTo>
                    <a:pt x="9630" y="19228"/>
                  </a:lnTo>
                  <a:lnTo>
                    <a:pt x="9431" y="19017"/>
                  </a:lnTo>
                  <a:lnTo>
                    <a:pt x="9241" y="18807"/>
                  </a:lnTo>
                  <a:lnTo>
                    <a:pt x="9072" y="18577"/>
                  </a:lnTo>
                  <a:lnTo>
                    <a:pt x="9261" y="18348"/>
                  </a:lnTo>
                  <a:lnTo>
                    <a:pt x="9441" y="18118"/>
                  </a:lnTo>
                  <a:lnTo>
                    <a:pt x="9729" y="18175"/>
                  </a:lnTo>
                  <a:lnTo>
                    <a:pt x="10018" y="18214"/>
                  </a:lnTo>
                  <a:lnTo>
                    <a:pt x="10297" y="18233"/>
                  </a:lnTo>
                  <a:lnTo>
                    <a:pt x="10586" y="18252"/>
                  </a:lnTo>
                  <a:lnTo>
                    <a:pt x="10267" y="18003"/>
                  </a:lnTo>
                  <a:lnTo>
                    <a:pt x="9949" y="17735"/>
                  </a:lnTo>
                  <a:lnTo>
                    <a:pt x="10068" y="17487"/>
                  </a:lnTo>
                  <a:lnTo>
                    <a:pt x="10446" y="17353"/>
                  </a:lnTo>
                  <a:lnTo>
                    <a:pt x="10825" y="17200"/>
                  </a:lnTo>
                  <a:lnTo>
                    <a:pt x="10496" y="17123"/>
                  </a:lnTo>
                  <a:lnTo>
                    <a:pt x="10158" y="17027"/>
                  </a:lnTo>
                  <a:lnTo>
                    <a:pt x="9879" y="16932"/>
                  </a:lnTo>
                  <a:lnTo>
                    <a:pt x="9610" y="16817"/>
                  </a:lnTo>
                  <a:lnTo>
                    <a:pt x="9072" y="16549"/>
                  </a:lnTo>
                  <a:lnTo>
                    <a:pt x="9142" y="16186"/>
                  </a:lnTo>
                  <a:lnTo>
                    <a:pt x="9510" y="16128"/>
                  </a:lnTo>
                  <a:lnTo>
                    <a:pt x="9869" y="16052"/>
                  </a:lnTo>
                  <a:lnTo>
                    <a:pt x="9959" y="16013"/>
                  </a:lnTo>
                  <a:lnTo>
                    <a:pt x="9690" y="15918"/>
                  </a:lnTo>
                  <a:lnTo>
                    <a:pt x="10078" y="15918"/>
                  </a:lnTo>
                  <a:lnTo>
                    <a:pt x="9759" y="15746"/>
                  </a:lnTo>
                  <a:lnTo>
                    <a:pt x="9441" y="15535"/>
                  </a:lnTo>
                  <a:lnTo>
                    <a:pt x="9839" y="15669"/>
                  </a:lnTo>
                  <a:lnTo>
                    <a:pt x="10237" y="15784"/>
                  </a:lnTo>
                  <a:lnTo>
                    <a:pt x="10357" y="15650"/>
                  </a:lnTo>
                  <a:lnTo>
                    <a:pt x="10018" y="15593"/>
                  </a:lnTo>
                  <a:lnTo>
                    <a:pt x="9690" y="15535"/>
                  </a:lnTo>
                  <a:lnTo>
                    <a:pt x="10427" y="15573"/>
                  </a:lnTo>
                  <a:lnTo>
                    <a:pt x="10576" y="15344"/>
                  </a:lnTo>
                  <a:lnTo>
                    <a:pt x="10915" y="15440"/>
                  </a:lnTo>
                  <a:lnTo>
                    <a:pt x="11253" y="15516"/>
                  </a:lnTo>
                  <a:lnTo>
                    <a:pt x="11402" y="15344"/>
                  </a:lnTo>
                  <a:lnTo>
                    <a:pt x="11562" y="14999"/>
                  </a:lnTo>
                  <a:lnTo>
                    <a:pt x="11542" y="14674"/>
                  </a:lnTo>
                  <a:lnTo>
                    <a:pt x="11243" y="14655"/>
                  </a:lnTo>
                  <a:lnTo>
                    <a:pt x="10934" y="14617"/>
                  </a:lnTo>
                  <a:lnTo>
                    <a:pt x="11263" y="14540"/>
                  </a:lnTo>
                  <a:lnTo>
                    <a:pt x="10735" y="14426"/>
                  </a:lnTo>
                  <a:lnTo>
                    <a:pt x="11044" y="14387"/>
                  </a:lnTo>
                  <a:lnTo>
                    <a:pt x="11353" y="14330"/>
                  </a:lnTo>
                  <a:lnTo>
                    <a:pt x="11313" y="14139"/>
                  </a:lnTo>
                  <a:lnTo>
                    <a:pt x="11104" y="14119"/>
                  </a:lnTo>
                  <a:lnTo>
                    <a:pt x="10745" y="14234"/>
                  </a:lnTo>
                  <a:lnTo>
                    <a:pt x="10377" y="14368"/>
                  </a:lnTo>
                  <a:lnTo>
                    <a:pt x="10018" y="14445"/>
                  </a:lnTo>
                  <a:lnTo>
                    <a:pt x="9839" y="14464"/>
                  </a:lnTo>
                  <a:lnTo>
                    <a:pt x="9670" y="14445"/>
                  </a:lnTo>
                  <a:lnTo>
                    <a:pt x="9959" y="14272"/>
                  </a:lnTo>
                  <a:lnTo>
                    <a:pt x="10257" y="14119"/>
                  </a:lnTo>
                  <a:lnTo>
                    <a:pt x="10885" y="13832"/>
                  </a:lnTo>
                  <a:lnTo>
                    <a:pt x="11203" y="13660"/>
                  </a:lnTo>
                  <a:lnTo>
                    <a:pt x="11532" y="13469"/>
                  </a:lnTo>
                  <a:lnTo>
                    <a:pt x="11661" y="13297"/>
                  </a:lnTo>
                  <a:lnTo>
                    <a:pt x="11213" y="13431"/>
                  </a:lnTo>
                  <a:lnTo>
                    <a:pt x="10984" y="13507"/>
                  </a:lnTo>
                  <a:lnTo>
                    <a:pt x="10546" y="13584"/>
                  </a:lnTo>
                  <a:lnTo>
                    <a:pt x="10337" y="13565"/>
                  </a:lnTo>
                  <a:lnTo>
                    <a:pt x="10138" y="13526"/>
                  </a:lnTo>
                  <a:lnTo>
                    <a:pt x="10038" y="13488"/>
                  </a:lnTo>
                  <a:lnTo>
                    <a:pt x="9959" y="13431"/>
                  </a:lnTo>
                  <a:lnTo>
                    <a:pt x="10068" y="13373"/>
                  </a:lnTo>
                  <a:lnTo>
                    <a:pt x="10347" y="13258"/>
                  </a:lnTo>
                  <a:lnTo>
                    <a:pt x="10616" y="13201"/>
                  </a:lnTo>
                  <a:lnTo>
                    <a:pt x="10875" y="13144"/>
                  </a:lnTo>
                  <a:lnTo>
                    <a:pt x="11134" y="13105"/>
                  </a:lnTo>
                  <a:lnTo>
                    <a:pt x="11402" y="13048"/>
                  </a:lnTo>
                  <a:lnTo>
                    <a:pt x="11671" y="12971"/>
                  </a:lnTo>
                  <a:lnTo>
                    <a:pt x="11801" y="12914"/>
                  </a:lnTo>
                  <a:lnTo>
                    <a:pt x="11940" y="12857"/>
                  </a:lnTo>
                  <a:lnTo>
                    <a:pt x="12219" y="12665"/>
                  </a:lnTo>
                  <a:lnTo>
                    <a:pt x="12279" y="12608"/>
                  </a:lnTo>
                  <a:lnTo>
                    <a:pt x="12110" y="12608"/>
                  </a:lnTo>
                  <a:lnTo>
                    <a:pt x="11930" y="12627"/>
                  </a:lnTo>
                  <a:lnTo>
                    <a:pt x="11542" y="12665"/>
                  </a:lnTo>
                  <a:lnTo>
                    <a:pt x="11154" y="12684"/>
                  </a:lnTo>
                  <a:lnTo>
                    <a:pt x="10974" y="12684"/>
                  </a:lnTo>
                  <a:lnTo>
                    <a:pt x="10815" y="12646"/>
                  </a:lnTo>
                  <a:lnTo>
                    <a:pt x="11741" y="12551"/>
                  </a:lnTo>
                  <a:lnTo>
                    <a:pt x="12657" y="12417"/>
                  </a:lnTo>
                  <a:lnTo>
                    <a:pt x="12727" y="12359"/>
                  </a:lnTo>
                  <a:lnTo>
                    <a:pt x="14828" y="11097"/>
                  </a:lnTo>
                  <a:lnTo>
                    <a:pt x="15227" y="10886"/>
                  </a:lnTo>
                  <a:lnTo>
                    <a:pt x="15635" y="10676"/>
                  </a:lnTo>
                  <a:lnTo>
                    <a:pt x="16432" y="10312"/>
                  </a:lnTo>
                  <a:lnTo>
                    <a:pt x="16830" y="10140"/>
                  </a:lnTo>
                  <a:lnTo>
                    <a:pt x="17627" y="9834"/>
                  </a:lnTo>
                  <a:lnTo>
                    <a:pt x="18025" y="9700"/>
                  </a:lnTo>
                  <a:lnTo>
                    <a:pt x="17099" y="9604"/>
                  </a:lnTo>
                  <a:lnTo>
                    <a:pt x="17188" y="9470"/>
                  </a:lnTo>
                  <a:lnTo>
                    <a:pt x="17268" y="9356"/>
                  </a:lnTo>
                  <a:lnTo>
                    <a:pt x="17457" y="9126"/>
                  </a:lnTo>
                  <a:lnTo>
                    <a:pt x="17836" y="8743"/>
                  </a:lnTo>
                  <a:lnTo>
                    <a:pt x="18224" y="8437"/>
                  </a:lnTo>
                  <a:lnTo>
                    <a:pt x="18413" y="8265"/>
                  </a:lnTo>
                  <a:lnTo>
                    <a:pt x="18583" y="8112"/>
                  </a:lnTo>
                  <a:lnTo>
                    <a:pt x="18722" y="7978"/>
                  </a:lnTo>
                  <a:lnTo>
                    <a:pt x="18583" y="7940"/>
                  </a:lnTo>
                  <a:lnTo>
                    <a:pt x="18164" y="7940"/>
                  </a:lnTo>
                  <a:lnTo>
                    <a:pt x="17866" y="7959"/>
                  </a:lnTo>
                  <a:lnTo>
                    <a:pt x="17577" y="8016"/>
                  </a:lnTo>
                  <a:lnTo>
                    <a:pt x="16989" y="8131"/>
                  </a:lnTo>
                  <a:lnTo>
                    <a:pt x="16710" y="8188"/>
                  </a:lnTo>
                  <a:lnTo>
                    <a:pt x="16441" y="8227"/>
                  </a:lnTo>
                  <a:lnTo>
                    <a:pt x="16611" y="8150"/>
                  </a:lnTo>
                  <a:lnTo>
                    <a:pt x="16780" y="8093"/>
                  </a:lnTo>
                  <a:lnTo>
                    <a:pt x="17119" y="7997"/>
                  </a:lnTo>
                  <a:lnTo>
                    <a:pt x="17298" y="7959"/>
                  </a:lnTo>
                  <a:lnTo>
                    <a:pt x="17477" y="7902"/>
                  </a:lnTo>
                  <a:lnTo>
                    <a:pt x="17656" y="7825"/>
                  </a:lnTo>
                  <a:lnTo>
                    <a:pt x="17846" y="7710"/>
                  </a:lnTo>
                  <a:lnTo>
                    <a:pt x="17676" y="7672"/>
                  </a:lnTo>
                  <a:lnTo>
                    <a:pt x="17856" y="7576"/>
                  </a:lnTo>
                  <a:lnTo>
                    <a:pt x="18035" y="7519"/>
                  </a:lnTo>
                  <a:lnTo>
                    <a:pt x="18214" y="7442"/>
                  </a:lnTo>
                  <a:lnTo>
                    <a:pt x="18383" y="7404"/>
                  </a:lnTo>
                  <a:lnTo>
                    <a:pt x="18722" y="7347"/>
                  </a:lnTo>
                  <a:lnTo>
                    <a:pt x="19061" y="7308"/>
                  </a:lnTo>
                  <a:lnTo>
                    <a:pt x="19200" y="7021"/>
                  </a:lnTo>
                  <a:lnTo>
                    <a:pt x="19349" y="6754"/>
                  </a:lnTo>
                  <a:lnTo>
                    <a:pt x="19509" y="6467"/>
                  </a:lnTo>
                  <a:lnTo>
                    <a:pt x="19668" y="6218"/>
                  </a:lnTo>
                  <a:lnTo>
                    <a:pt x="19847" y="5988"/>
                  </a:lnTo>
                  <a:lnTo>
                    <a:pt x="20027" y="5778"/>
                  </a:lnTo>
                  <a:lnTo>
                    <a:pt x="20216" y="5587"/>
                  </a:lnTo>
                  <a:lnTo>
                    <a:pt x="20415" y="5453"/>
                  </a:lnTo>
                  <a:lnTo>
                    <a:pt x="20684" y="5319"/>
                  </a:lnTo>
                  <a:close/>
                  <a:moveTo>
                    <a:pt x="4690" y="10580"/>
                  </a:moveTo>
                  <a:lnTo>
                    <a:pt x="4760" y="10618"/>
                  </a:lnTo>
                  <a:lnTo>
                    <a:pt x="4690" y="10580"/>
                  </a:lnTo>
                  <a:close/>
                  <a:moveTo>
                    <a:pt x="7798" y="16894"/>
                  </a:moveTo>
                  <a:lnTo>
                    <a:pt x="7957" y="16932"/>
                  </a:lnTo>
                  <a:lnTo>
                    <a:pt x="7798" y="16894"/>
                  </a:lnTo>
                  <a:close/>
                  <a:moveTo>
                    <a:pt x="7997" y="17047"/>
                  </a:moveTo>
                  <a:lnTo>
                    <a:pt x="8415" y="17123"/>
                  </a:lnTo>
                  <a:lnTo>
                    <a:pt x="8823" y="17161"/>
                  </a:lnTo>
                  <a:lnTo>
                    <a:pt x="9271" y="17238"/>
                  </a:lnTo>
                  <a:lnTo>
                    <a:pt x="9710" y="17276"/>
                  </a:lnTo>
                  <a:lnTo>
                    <a:pt x="9490" y="17314"/>
                  </a:lnTo>
                  <a:lnTo>
                    <a:pt x="9261" y="17353"/>
                  </a:lnTo>
                  <a:lnTo>
                    <a:pt x="9032" y="17372"/>
                  </a:lnTo>
                  <a:lnTo>
                    <a:pt x="8803" y="17372"/>
                  </a:lnTo>
                  <a:lnTo>
                    <a:pt x="8584" y="17334"/>
                  </a:lnTo>
                  <a:lnTo>
                    <a:pt x="8375" y="17276"/>
                  </a:lnTo>
                  <a:lnTo>
                    <a:pt x="8176" y="17181"/>
                  </a:lnTo>
                  <a:lnTo>
                    <a:pt x="8086" y="17123"/>
                  </a:lnTo>
                  <a:lnTo>
                    <a:pt x="7997" y="17047"/>
                  </a:ln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7" name="Shape 17"/>
          <p:cNvSpPr/>
          <p:nvPr>
            <p:ph type="title"/>
          </p:nvPr>
        </p:nvSpPr>
        <p:spPr>
          <a:xfrm>
            <a:off x="457200" y="155628"/>
            <a:ext cx="8229600" cy="10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457200" y="1297779"/>
            <a:ext cx="8229600" cy="362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1535D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bmp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Abdominal Pain</a:t>
            </a:r>
          </a:p>
        </p:txBody>
      </p:sp>
      <p:sp>
        <p:nvSpPr>
          <p:cNvPr id="144" name="Shape 144"/>
          <p:cNvSpPr/>
          <p:nvPr>
            <p:ph type="subTitle" sz="half" idx="1"/>
          </p:nvPr>
        </p:nvSpPr>
        <p:spPr>
          <a:xfrm>
            <a:off x="685800" y="3086100"/>
            <a:ext cx="7772400" cy="1335599"/>
          </a:xfrm>
          <a:prstGeom prst="rect">
            <a:avLst/>
          </a:prstGeom>
        </p:spPr>
        <p:txBody>
          <a:bodyPr/>
          <a:lstStyle/>
          <a:p>
            <a:pPr/>
            <a:r>
              <a:t>Luke Donnelly, MD</a:t>
            </a:r>
          </a:p>
          <a:p>
            <a:pPr/>
            <a:r>
              <a:t>Emergency Medicine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Physical exam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 marL="228600"/>
            <a:r>
              <a:t>General</a:t>
            </a:r>
          </a:p>
          <a:p>
            <a:pPr marL="228600"/>
            <a:r>
              <a:t>Vitals</a:t>
            </a:r>
          </a:p>
          <a:p>
            <a:pPr marL="228600"/>
            <a:r>
              <a:t>Lungs</a:t>
            </a:r>
          </a:p>
          <a:p>
            <a:pPr marL="228600"/>
            <a:r>
              <a:t>Abdomen by quadrant</a:t>
            </a:r>
          </a:p>
          <a:p>
            <a:pPr marL="228600"/>
            <a:r>
              <a:t>Check for rebound/guarding/distention</a:t>
            </a:r>
          </a:p>
          <a:p>
            <a:pPr marL="228600"/>
            <a:r>
              <a:t>Check for pulsatile  masses</a:t>
            </a:r>
          </a:p>
          <a:p>
            <a:pPr marL="228600"/>
            <a:r>
              <a:t>Pelvic Exam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EMS brings in patient</a:t>
            </a:r>
          </a:p>
        </p:txBody>
      </p:sp>
      <p:pic>
        <p:nvPicPr>
          <p:cNvPr id="191" name="0F3F8BB6-9A89-4E84-91B0-FFA50C061A2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0" y="1468317"/>
            <a:ext cx="4572000" cy="326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Minute 1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 marL="228600"/>
            <a:r>
              <a:t>Initial assessment/ABCs</a:t>
            </a:r>
          </a:p>
          <a:p>
            <a:pPr marL="228600"/>
            <a:r>
              <a:t>Vital signs</a:t>
            </a:r>
          </a:p>
          <a:p>
            <a:pPr marL="228600"/>
            <a:r>
              <a:t>IV, O2, Monitor</a:t>
            </a:r>
          </a:p>
          <a:p>
            <a:pPr marL="228600"/>
            <a:r>
              <a:t>EMS history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Minute 5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/>
            <a:r>
              <a:t>What kind of history do you want?</a:t>
            </a:r>
          </a:p>
          <a:p>
            <a:pPr/>
            <a:r>
              <a:t>Any tests?</a:t>
            </a:r>
          </a:p>
          <a:p>
            <a:pPr/>
            <a:r>
              <a:t>Any medications?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Minute 5</a:t>
            </a:r>
          </a:p>
        </p:txBody>
      </p:sp>
      <p:sp>
        <p:nvSpPr>
          <p:cNvPr id="206" name="Shape 206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 marL="224027" defTabSz="896111">
              <a:defRPr sz="2940"/>
            </a:pPr>
            <a:r>
              <a:t>SAMPLE history</a:t>
            </a:r>
          </a:p>
          <a:p>
            <a:pPr marL="224027" defTabSz="896111">
              <a:defRPr sz="2940"/>
            </a:pPr>
            <a:r>
              <a:t>If female under 50-urine HCG</a:t>
            </a:r>
          </a:p>
          <a:p>
            <a:pPr marL="224027" defTabSz="896111">
              <a:defRPr sz="2940"/>
            </a:pPr>
            <a:r>
              <a:t>ECG, US of aorta</a:t>
            </a:r>
          </a:p>
          <a:p>
            <a:pPr marL="224027" defTabSz="896111">
              <a:defRPr sz="2940"/>
            </a:pPr>
            <a:r>
              <a:t>Belly labs-(CBC, CMP, Lipase,VBG, UA)</a:t>
            </a:r>
          </a:p>
          <a:p>
            <a:pPr marL="224027" defTabSz="896111">
              <a:defRPr sz="2940"/>
            </a:pPr>
            <a:r>
              <a:t>Medications:</a:t>
            </a:r>
          </a:p>
          <a:p>
            <a:pPr marL="224027" defTabSz="896111">
              <a:defRPr sz="2940"/>
            </a:pPr>
            <a:r>
              <a:t>Vomiting-Zofran</a:t>
            </a:r>
          </a:p>
          <a:p>
            <a:pPr marL="224027" defTabSz="896111">
              <a:defRPr sz="2940"/>
            </a:pPr>
            <a:r>
              <a:t>Indigestion/Heartburn-Pepcid</a:t>
            </a:r>
          </a:p>
          <a:p>
            <a:pPr marL="224027" defTabSz="896111">
              <a:defRPr sz="2940"/>
            </a:pPr>
            <a:r>
              <a:t>Pain-Morphine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 very worried if</a:t>
            </a:r>
          </a:p>
        </p:txBody>
      </p:sp>
      <p:pic>
        <p:nvPicPr>
          <p:cNvPr id="211" name="2618FB62-B29A-4E03-AC0F-60C79C83EF8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6776" y="1691151"/>
            <a:ext cx="4195487" cy="2783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FB89EF2C-0BC3-4C22-839B-599A1AB1A247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755" y="1663369"/>
            <a:ext cx="2603084" cy="283857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3537147" y="2938242"/>
            <a:ext cx="63754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Minute 15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 marL="224027" defTabSz="896111">
              <a:defRPr sz="2940"/>
            </a:pPr>
            <a:r>
              <a:t>Pt is stabilized, initial data gathered, labs and imaging ordered.</a:t>
            </a:r>
          </a:p>
          <a:p>
            <a:pPr marL="224027" defTabSz="896111">
              <a:defRPr sz="2940"/>
            </a:pPr>
            <a:r>
              <a:t>Meds ordered to address symptoms</a:t>
            </a:r>
          </a:p>
          <a:p>
            <a:pPr marL="224027" defTabSz="896111">
              <a:defRPr sz="2940"/>
            </a:pPr>
            <a:r>
              <a:t>Begin refining differential</a:t>
            </a:r>
          </a:p>
          <a:p>
            <a:pPr marL="224027" defTabSz="896111">
              <a:defRPr sz="2940"/>
            </a:pPr>
            <a:r>
              <a:t>-Use EKG, US, Urine HCG, Vitals</a:t>
            </a:r>
          </a:p>
          <a:p>
            <a:pPr marL="224027" defTabSz="896111">
              <a:defRPr sz="2940"/>
            </a:pPr>
          </a:p>
          <a:p>
            <a:pPr marL="224027" defTabSz="896111">
              <a:defRPr sz="294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Case 1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/>
            <a:r>
              <a:t>33 y/o F with no PMH presents</a:t>
            </a:r>
          </a:p>
          <a:p>
            <a:pPr/>
            <a:r>
              <a:t>with RLQ  pain.  Exam reveals TTP</a:t>
            </a:r>
          </a:p>
          <a:p>
            <a:pPr/>
            <a:r>
              <a:t>in RLQ with guarding.  </a:t>
            </a:r>
          </a:p>
        </p:txBody>
      </p:sp>
      <p:pic>
        <p:nvPicPr>
          <p:cNvPr id="220" name="BC61F7C5-B6A5-46BC-B106-B7DDCB543C6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98939" y="2601982"/>
            <a:ext cx="3623137" cy="2078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Differential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/>
            <a:r>
              <a:t>Appendicitis</a:t>
            </a:r>
          </a:p>
          <a:p>
            <a:pPr/>
            <a:r>
              <a:t>Ovarian Torsion</a:t>
            </a:r>
          </a:p>
          <a:p>
            <a:pPr/>
            <a:r>
              <a:t>Ectopic Pregnancy</a:t>
            </a:r>
          </a:p>
          <a:p>
            <a:pPr/>
            <a:r>
              <a:t>Kidney Stone</a:t>
            </a:r>
          </a:p>
          <a:p>
            <a:pPr/>
            <a:r>
              <a:t>AAA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Findings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 defTabSz="813816">
              <a:defRPr sz="2670"/>
            </a:pPr>
            <a:r>
              <a:t>Gradual Onset, +nausea, +anorexia</a:t>
            </a:r>
          </a:p>
          <a:p>
            <a:pPr defTabSz="813816">
              <a:defRPr sz="2670"/>
            </a:pPr>
            <a:r>
              <a:t>WBC 12, Hb-14, Lipase-nml, Alk Phos-nml</a:t>
            </a:r>
          </a:p>
          <a:p>
            <a:pPr defTabSz="813816">
              <a:defRPr sz="2670"/>
            </a:pPr>
            <a:r>
              <a:t>HCG--Negative</a:t>
            </a:r>
          </a:p>
          <a:p>
            <a:pPr defTabSz="813816">
              <a:defRPr sz="2670"/>
            </a:pPr>
            <a:r>
              <a:t>US: normal Aorta</a:t>
            </a:r>
          </a:p>
          <a:p>
            <a:pPr defTabSz="813816">
              <a:defRPr sz="2670"/>
            </a:pPr>
          </a:p>
          <a:p>
            <a:pPr defTabSz="813816">
              <a:defRPr sz="2670"/>
            </a:pPr>
            <a:r>
              <a:t>Other Imaging?</a:t>
            </a:r>
          </a:p>
          <a:p>
            <a:pPr defTabSz="813816">
              <a:defRPr sz="2670"/>
            </a:pPr>
          </a:p>
          <a:p>
            <a:pPr defTabSz="813816">
              <a:defRPr sz="267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/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Approach to abdominal pain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Evaluation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Critical diagnoses and treatments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CT</a:t>
            </a:r>
          </a:p>
        </p:txBody>
      </p:sp>
      <p:pic>
        <p:nvPicPr>
          <p:cNvPr id="235" name="2049F32A-68B8-4F01-BC45-9CE0E3CE44C7-L0-001.bmp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6256" y="916816"/>
            <a:ext cx="4311488" cy="4024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Appendicitis</a:t>
            </a: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xfrm>
            <a:off x="457200" y="1071954"/>
            <a:ext cx="8229600" cy="3627901"/>
          </a:xfrm>
          <a:prstGeom prst="rect">
            <a:avLst/>
          </a:prstGeom>
        </p:spPr>
        <p:txBody>
          <a:bodyPr/>
          <a:lstStyle/>
          <a:p>
            <a:pPr marL="228600"/>
            <a:r>
              <a:t>Symptoms</a:t>
            </a:r>
          </a:p>
          <a:p>
            <a:pPr lvl="1" marL="228600" indent="457200">
              <a:defRPr sz="2400"/>
            </a:pPr>
            <a:r>
              <a:t>Right lower quadrant pain/Periumbilical Pain</a:t>
            </a:r>
          </a:p>
          <a:p>
            <a:pPr lvl="1" marL="228600" indent="457200">
              <a:defRPr sz="2400"/>
            </a:pPr>
            <a:r>
              <a:t>Loss of appetite</a:t>
            </a:r>
          </a:p>
          <a:p>
            <a:pPr lvl="1" marL="228600" indent="457200">
              <a:defRPr sz="2400"/>
            </a:pPr>
            <a:r>
              <a:t>Vomiting</a:t>
            </a:r>
          </a:p>
          <a:p>
            <a:pPr lvl="1" marL="228600" indent="457200">
              <a:defRPr sz="2400"/>
            </a:pPr>
          </a:p>
          <a:p>
            <a:pPr marL="228600"/>
            <a:r>
              <a:t>Exam  </a:t>
            </a:r>
          </a:p>
          <a:p>
            <a:pPr lvl="1" marL="228600" indent="457200">
              <a:defRPr sz="2400"/>
            </a:pPr>
            <a:r>
              <a:t>RLQ tenderness</a:t>
            </a:r>
          </a:p>
          <a:p>
            <a:pPr lvl="1" marL="228600" indent="457200">
              <a:defRPr sz="2400"/>
            </a:pPr>
            <a:r>
              <a:t>Fever</a:t>
            </a:r>
          </a:p>
          <a:p>
            <a:pPr lvl="1" marL="228600" indent="457200">
              <a:defRPr sz="2400"/>
            </a:pPr>
            <a:r>
              <a:t>+/- rebound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4A96F7C0-B40A-4F4C-A7C1-0C115B7CB05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700" y="781050"/>
            <a:ext cx="6070600" cy="358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Appendicitis</a:t>
            </a:r>
          </a:p>
        </p:txBody>
      </p:sp>
      <p:sp>
        <p:nvSpPr>
          <p:cNvPr id="247" name="Shape 247"/>
          <p:cNvSpPr/>
          <p:nvPr>
            <p:ph type="body" sz="half" idx="1"/>
          </p:nvPr>
        </p:nvSpPr>
        <p:spPr>
          <a:xfrm>
            <a:off x="457200" y="1071954"/>
            <a:ext cx="4044605" cy="3627901"/>
          </a:xfrm>
          <a:prstGeom prst="rect">
            <a:avLst/>
          </a:prstGeom>
        </p:spPr>
        <p:txBody>
          <a:bodyPr/>
          <a:lstStyle/>
          <a:p>
            <a:pPr marL="228600"/>
            <a:r>
              <a:t>Test of Choice</a:t>
            </a:r>
          </a:p>
          <a:p>
            <a:pPr lvl="1" marL="228600" indent="457200">
              <a:defRPr sz="2400"/>
            </a:pPr>
          </a:p>
          <a:p>
            <a:pPr lvl="1" marL="228600" indent="457200">
              <a:defRPr sz="2400"/>
            </a:pPr>
          </a:p>
          <a:p>
            <a:pPr lvl="1" marL="228600" indent="457200">
              <a:defRPr sz="2400"/>
            </a:pPr>
          </a:p>
        </p:txBody>
      </p:sp>
      <p:pic>
        <p:nvPicPr>
          <p:cNvPr id="248" name="7904AEFE-869A-4428-9E6C-F6E6602A325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427" y="1653756"/>
            <a:ext cx="2874940" cy="165309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4646450" y="1071954"/>
            <a:ext cx="4044605" cy="362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 marL="194310" defTabSz="777240">
              <a:defRPr sz="2550">
                <a:solidFill>
                  <a:srgbClr val="51535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Management</a:t>
            </a:r>
          </a:p>
          <a:p>
            <a:pPr marL="194310" defTabSz="777240">
              <a:defRPr sz="2040">
                <a:solidFill>
                  <a:srgbClr val="51535D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marL="194310" defTabSz="777240">
              <a:defRPr sz="2040">
                <a:solidFill>
                  <a:srgbClr val="51535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Surgery Consult</a:t>
            </a:r>
          </a:p>
          <a:p>
            <a:pPr marL="194310" defTabSz="777240">
              <a:defRPr sz="2040">
                <a:solidFill>
                  <a:srgbClr val="51535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NPO</a:t>
            </a:r>
          </a:p>
          <a:p>
            <a:pPr marL="194310" defTabSz="777240">
              <a:defRPr sz="2040">
                <a:solidFill>
                  <a:srgbClr val="51535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Fluids</a:t>
            </a:r>
          </a:p>
          <a:p>
            <a:pPr marL="194310" defTabSz="777240">
              <a:defRPr sz="2040">
                <a:solidFill>
                  <a:srgbClr val="51535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Morphine</a:t>
            </a:r>
          </a:p>
          <a:p>
            <a:pPr marL="194310" defTabSz="777240">
              <a:defRPr sz="2040">
                <a:solidFill>
                  <a:srgbClr val="51535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Abx</a:t>
            </a:r>
          </a:p>
          <a:p>
            <a:pPr lvl="1" marL="194310" indent="388620" defTabSz="777240">
              <a:defRPr sz="2040">
                <a:solidFill>
                  <a:srgbClr val="51535D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lvl="1" marL="194310" indent="388620" defTabSz="777240">
              <a:defRPr sz="2040">
                <a:solidFill>
                  <a:srgbClr val="51535D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lvl="1" marL="194310" indent="388620" defTabSz="777240">
              <a:defRPr sz="2040">
                <a:solidFill>
                  <a:srgbClr val="51535D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Case 2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/>
            <a:r>
              <a:t>33 y/o F with no PMH presents</a:t>
            </a:r>
          </a:p>
          <a:p>
            <a:pPr/>
            <a:r>
              <a:t>with RLQ  pain.  Exam reveals TTP</a:t>
            </a:r>
          </a:p>
          <a:p>
            <a:pPr/>
            <a:r>
              <a:t>in RLQ with guarding.  </a:t>
            </a:r>
          </a:p>
        </p:txBody>
      </p:sp>
      <p:pic>
        <p:nvPicPr>
          <p:cNvPr id="255" name="BC61F7C5-B6A5-46BC-B106-B7DDCB543C6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98939" y="2601982"/>
            <a:ext cx="3623137" cy="2078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Differential</a:t>
            </a:r>
          </a:p>
        </p:txBody>
      </p:sp>
      <p:sp>
        <p:nvSpPr>
          <p:cNvPr id="260" name="Shape 260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/>
            <a:r>
              <a:t>Appendicitis</a:t>
            </a:r>
          </a:p>
          <a:p>
            <a:pPr/>
            <a:r>
              <a:t>Ovarian Torsion</a:t>
            </a:r>
          </a:p>
          <a:p>
            <a:pPr/>
            <a:r>
              <a:t>Ectopic Pregnancy</a:t>
            </a:r>
          </a:p>
          <a:p>
            <a:pPr/>
            <a:r>
              <a:t>Kidney Stone</a:t>
            </a:r>
          </a:p>
          <a:p>
            <a:pPr/>
            <a:r>
              <a:t>AAA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Findings</a:t>
            </a:r>
          </a:p>
        </p:txBody>
      </p:sp>
      <p:sp>
        <p:nvSpPr>
          <p:cNvPr id="265" name="Shape 265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 defTabSz="740663">
              <a:defRPr sz="2430"/>
            </a:pPr>
            <a:r>
              <a:t>Gradual Onset, +nausea, +anorexia</a:t>
            </a:r>
          </a:p>
          <a:p>
            <a:pPr defTabSz="740663">
              <a:defRPr sz="2430"/>
            </a:pPr>
            <a:r>
              <a:t>WBC 12, Hb-14, Lipase-nml, Alk Phos-nml</a:t>
            </a:r>
          </a:p>
          <a:p>
            <a:pPr defTabSz="740663">
              <a:defRPr sz="2430"/>
            </a:pPr>
            <a:r>
              <a:t>Urine HCG--POSITIVE</a:t>
            </a:r>
          </a:p>
          <a:p>
            <a:pPr defTabSz="740663">
              <a:defRPr sz="2430"/>
            </a:pPr>
            <a:r>
              <a:t>Quant Beta HCG-5,000</a:t>
            </a:r>
          </a:p>
          <a:p>
            <a:pPr defTabSz="740663">
              <a:defRPr sz="2430"/>
            </a:pPr>
          </a:p>
          <a:p>
            <a:pPr defTabSz="740663">
              <a:defRPr sz="2430"/>
            </a:pPr>
          </a:p>
          <a:p>
            <a:pPr defTabSz="740663">
              <a:defRPr sz="2430"/>
            </a:pPr>
            <a:r>
              <a:t>Next Step?</a:t>
            </a:r>
          </a:p>
          <a:p>
            <a:pPr defTabSz="740663">
              <a:defRPr sz="2430"/>
            </a:pPr>
          </a:p>
          <a:p>
            <a:pPr defTabSz="740663">
              <a:defRPr sz="243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FD21DEA4-CC4F-4047-B0E2-412FF812D09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017" y="-1"/>
            <a:ext cx="289254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3299854" y="636850"/>
            <a:ext cx="5559000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>
                <a:latin typeface="Georgia"/>
                <a:ea typeface="Georgia"/>
                <a:cs typeface="Georgia"/>
                <a:sym typeface="Georgia"/>
              </a:defRPr>
            </a:pPr>
            <a:r>
              <a:t>Ectopic Pregnancy-Likelihood Ratios</a:t>
            </a:r>
          </a:p>
          <a:p>
            <a:pPr>
              <a:defRPr sz="2500"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 sz="2500">
                <a:latin typeface="Georgia"/>
                <a:ea typeface="Georgia"/>
                <a:cs typeface="Georgia"/>
                <a:sym typeface="Georgia"/>
              </a:defRPr>
            </a:pPr>
            <a:r>
              <a:t>CMT-4.9</a:t>
            </a:r>
          </a:p>
          <a:p>
            <a:pPr>
              <a:defRPr sz="2500">
                <a:latin typeface="Georgia"/>
                <a:ea typeface="Georgia"/>
                <a:cs typeface="Georgia"/>
                <a:sym typeface="Georgia"/>
              </a:defRPr>
            </a:pPr>
            <a:r>
              <a:t>Adnexal mass-2.4</a:t>
            </a:r>
          </a:p>
          <a:p>
            <a:pPr>
              <a:defRPr sz="2500">
                <a:latin typeface="Georgia"/>
                <a:ea typeface="Georgia"/>
                <a:cs typeface="Georgia"/>
                <a:sym typeface="Georgia"/>
              </a:defRPr>
            </a:pPr>
            <a:r>
              <a:t>Adnexal tenderness 1.9</a:t>
            </a:r>
          </a:p>
          <a:p>
            <a:pPr>
              <a:defRPr sz="2500"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 sz="2500">
                <a:latin typeface="Georgia"/>
                <a:ea typeface="Georgia"/>
                <a:cs typeface="Georgia"/>
                <a:sym typeface="Georgia"/>
              </a:defRPr>
            </a:pPr>
            <a:r>
              <a:t>Ultrasound-111</a:t>
            </a:r>
          </a:p>
          <a:p>
            <a:pPr>
              <a:defRPr sz="2500"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 sz="2500">
                <a:latin typeface="Georgia"/>
                <a:ea typeface="Georgia"/>
                <a:cs typeface="Georgia"/>
                <a:sym typeface="Georgia"/>
              </a:defRPr>
            </a:pPr>
            <a:r>
              <a:t>No IUP on US in pregant patient is ectopic until proven otherwise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IUP</a:t>
            </a:r>
          </a:p>
        </p:txBody>
      </p:sp>
      <p:pic>
        <p:nvPicPr>
          <p:cNvPr id="273" name="65DB279F-BA4B-4009-9D5D-BBFDE27ABA7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1925" y="1237373"/>
            <a:ext cx="4826001" cy="325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IUP</a:t>
            </a:r>
          </a:p>
        </p:txBody>
      </p:sp>
      <p:pic>
        <p:nvPicPr>
          <p:cNvPr id="276" name="EF0C5C80-24C1-4139-9416-3412779B0C0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0307" y="1348258"/>
            <a:ext cx="4863386" cy="3485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Abdominal Pain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243784" y="1362450"/>
            <a:ext cx="8229601" cy="3627901"/>
          </a:xfrm>
          <a:prstGeom prst="rect">
            <a:avLst/>
          </a:prstGeom>
        </p:spPr>
        <p:txBody>
          <a:bodyPr/>
          <a:lstStyle/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Most Common ER Complaint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Broad Differential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Can often be indicative of illness involving other systems (MI, PNA, sepsis)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Focus on intrinsic causes of abd pain</a:t>
            </a:r>
          </a:p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 IUP</a:t>
            </a:r>
          </a:p>
        </p:txBody>
      </p:sp>
      <p:pic>
        <p:nvPicPr>
          <p:cNvPr id="279" name="995109C0-839D-4868-9E75-FDBE71322AD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0950" y="1348258"/>
            <a:ext cx="4707075" cy="3530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Ectopic</a:t>
            </a:r>
          </a:p>
        </p:txBody>
      </p:sp>
      <p:pic>
        <p:nvPicPr>
          <p:cNvPr id="282" name="8E39DAF2-51C3-4706-8B84-C6BEC7F6ED2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1336273"/>
            <a:ext cx="5080000" cy="344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Ectopic Pregnancy</a:t>
            </a:r>
          </a:p>
        </p:txBody>
      </p:sp>
      <p:sp>
        <p:nvSpPr>
          <p:cNvPr id="285" name="Shape 285"/>
          <p:cNvSpPr/>
          <p:nvPr>
            <p:ph type="body" idx="1"/>
          </p:nvPr>
        </p:nvSpPr>
        <p:spPr>
          <a:xfrm>
            <a:off x="457200" y="1071954"/>
            <a:ext cx="8229600" cy="3627901"/>
          </a:xfrm>
          <a:prstGeom prst="rect">
            <a:avLst/>
          </a:prstGeom>
        </p:spPr>
        <p:txBody>
          <a:bodyPr/>
          <a:lstStyle/>
          <a:p>
            <a:pPr marL="212597" defTabSz="850391">
              <a:defRPr sz="2790"/>
            </a:pPr>
            <a:r>
              <a:t>Symptoms</a:t>
            </a:r>
          </a:p>
          <a:p>
            <a:pPr lvl="1" marL="212597" indent="425195" defTabSz="850391">
              <a:defRPr sz="2232"/>
            </a:pPr>
            <a:r>
              <a:t>Abdominal Pain</a:t>
            </a:r>
          </a:p>
          <a:p>
            <a:pPr lvl="1" marL="212597" indent="425195" defTabSz="850391">
              <a:defRPr sz="2232"/>
            </a:pPr>
            <a:r>
              <a:t>Syncope</a:t>
            </a:r>
          </a:p>
          <a:p>
            <a:pPr lvl="1" marL="212597" indent="425195" defTabSz="850391">
              <a:defRPr sz="2232"/>
            </a:pPr>
            <a:r>
              <a:t>Vaginal Bleeding</a:t>
            </a:r>
          </a:p>
          <a:p>
            <a:pPr lvl="1" marL="212597" indent="425195" defTabSz="850391">
              <a:defRPr sz="2232"/>
            </a:pPr>
            <a:r>
              <a:t>Vomiting</a:t>
            </a:r>
          </a:p>
          <a:p>
            <a:pPr marL="212597" defTabSz="850391">
              <a:defRPr sz="2790"/>
            </a:pPr>
            <a:r>
              <a:t>Exam</a:t>
            </a:r>
          </a:p>
          <a:p>
            <a:pPr lvl="1" marL="212597" indent="425195" defTabSz="850391">
              <a:defRPr sz="2232"/>
            </a:pPr>
            <a:r>
              <a:t>Lower abdominal tenderness</a:t>
            </a:r>
          </a:p>
          <a:p>
            <a:pPr lvl="1" marL="212597" indent="425195" defTabSz="850391">
              <a:defRPr sz="2232"/>
            </a:pPr>
            <a:r>
              <a:t>Adnexal TTP</a:t>
            </a:r>
          </a:p>
          <a:p>
            <a:pPr lvl="1" marL="212597" indent="425195" defTabSz="850391">
              <a:defRPr sz="2232"/>
            </a:pPr>
            <a:r>
              <a:t>CMT</a:t>
            </a:r>
          </a:p>
          <a:p>
            <a:pPr lvl="1" marL="212597" indent="425195" defTabSz="850391">
              <a:defRPr sz="2232"/>
            </a:pPr>
            <a:r>
              <a:t>Peritoneal Abdomen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Ectopic Pregnancy</a:t>
            </a:r>
          </a:p>
        </p:txBody>
      </p:sp>
      <p:sp>
        <p:nvSpPr>
          <p:cNvPr id="290" name="Shape 290"/>
          <p:cNvSpPr/>
          <p:nvPr>
            <p:ph type="body" idx="1"/>
          </p:nvPr>
        </p:nvSpPr>
        <p:spPr>
          <a:xfrm>
            <a:off x="457200" y="1071954"/>
            <a:ext cx="8229600" cy="3627901"/>
          </a:xfrm>
          <a:prstGeom prst="rect">
            <a:avLst/>
          </a:prstGeom>
        </p:spPr>
        <p:txBody>
          <a:bodyPr/>
          <a:lstStyle/>
          <a:p>
            <a:pPr marL="180594" defTabSz="722376">
              <a:defRPr sz="2370"/>
            </a:pPr>
            <a:r>
              <a:t>     Labs</a:t>
            </a:r>
          </a:p>
          <a:p>
            <a:pPr lvl="1" marL="180594" indent="361188" defTabSz="722376">
              <a:defRPr sz="1896"/>
            </a:pPr>
            <a:r>
              <a:t>Quant B-HCG, CBC, Coags, Type and Screen</a:t>
            </a:r>
          </a:p>
          <a:p>
            <a:pPr lvl="1" marL="180594" indent="361188" defTabSz="722376">
              <a:defRPr sz="1896"/>
            </a:pPr>
            <a:r>
              <a:t>      -very low B-HCG cannot rule out ectopic</a:t>
            </a:r>
          </a:p>
          <a:p>
            <a:pPr lvl="1" marL="180594" indent="361188" defTabSz="722376">
              <a:defRPr sz="1896"/>
            </a:pPr>
          </a:p>
          <a:p>
            <a:pPr lvl="1" marL="180594" indent="361188" defTabSz="722376">
              <a:defRPr sz="1896"/>
            </a:pPr>
          </a:p>
          <a:p>
            <a:pPr lvl="1" marL="180594" indent="361188" defTabSz="722376">
              <a:defRPr sz="2370"/>
            </a:pPr>
            <a:r>
              <a:t>Management</a:t>
            </a:r>
          </a:p>
          <a:p>
            <a:pPr lvl="1" marL="180594" indent="361188" defTabSz="722376">
              <a:defRPr sz="1896"/>
            </a:pPr>
            <a:r>
              <a:t>-STAT GYN consult</a:t>
            </a:r>
          </a:p>
          <a:p>
            <a:pPr lvl="1" marL="180594" indent="361188" defTabSz="722376">
              <a:defRPr sz="1896"/>
            </a:pPr>
            <a:r>
              <a:t>-NPO</a:t>
            </a:r>
          </a:p>
          <a:p>
            <a:pPr lvl="1" marL="180594" indent="361188" defTabSz="722376">
              <a:defRPr sz="1896"/>
            </a:pPr>
            <a:r>
              <a:t>-Medical vs Surgical Management </a:t>
            </a:r>
          </a:p>
          <a:p>
            <a:pPr lvl="1" marL="180594" indent="361188" defTabSz="722376">
              <a:defRPr sz="1896"/>
            </a:pPr>
          </a:p>
          <a:p>
            <a:pPr lvl="1" marL="180594" indent="361188" defTabSz="722376">
              <a:defRPr sz="1896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Case 3</a:t>
            </a:r>
          </a:p>
        </p:txBody>
      </p:sp>
      <p:sp>
        <p:nvSpPr>
          <p:cNvPr id="295" name="Shape 295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/>
            <a:r>
              <a:t>72 y/o M presents with abdominal pain, and back pain.  Exam shows BP of 90/60 and a pulsatile mass in the abdomen.</a:t>
            </a:r>
          </a:p>
          <a:p>
            <a:pPr/>
          </a:p>
          <a:p>
            <a:pPr/>
          </a:p>
          <a:p>
            <a:pPr/>
            <a:r>
              <a:t>Next Step???</a:t>
            </a:r>
          </a:p>
        </p:txBody>
      </p:sp>
      <p:pic>
        <p:nvPicPr>
          <p:cNvPr id="296" name="0E76F95F-1BDC-4FBD-8DA8-EF5EA06DB92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6331" y="2392521"/>
            <a:ext cx="1831976" cy="2617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FD21DEA4-CC4F-4047-B0E2-412FF812D09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5730" y="-1"/>
            <a:ext cx="2892540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C198A4B5-79C3-47D9-AFC9-B8E93BF9397D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2295"/>
          <a:stretch>
            <a:fillRect/>
          </a:stretch>
        </p:blipFill>
        <p:spPr>
          <a:xfrm>
            <a:off x="2321917" y="689576"/>
            <a:ext cx="4500004" cy="3462235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3334805" y="4387970"/>
            <a:ext cx="247439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&gt;3cm-abnormal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AAA</a:t>
            </a:r>
          </a:p>
        </p:txBody>
      </p:sp>
      <p:sp>
        <p:nvSpPr>
          <p:cNvPr id="306" name="Shape 306"/>
          <p:cNvSpPr/>
          <p:nvPr>
            <p:ph type="body" idx="1"/>
          </p:nvPr>
        </p:nvSpPr>
        <p:spPr>
          <a:xfrm>
            <a:off x="457200" y="1071954"/>
            <a:ext cx="8229600" cy="3627901"/>
          </a:xfrm>
          <a:prstGeom prst="rect">
            <a:avLst/>
          </a:prstGeom>
        </p:spPr>
        <p:txBody>
          <a:bodyPr/>
          <a:lstStyle/>
          <a:p>
            <a:pPr marL="212597" defTabSz="850391">
              <a:defRPr sz="2790"/>
            </a:pPr>
            <a:r>
              <a:t>Risk Factors</a:t>
            </a:r>
          </a:p>
          <a:p>
            <a:pPr lvl="1" marL="212597" indent="425195" defTabSz="850391">
              <a:defRPr sz="2232"/>
            </a:pPr>
            <a:r>
              <a:t>Smoking</a:t>
            </a:r>
          </a:p>
          <a:p>
            <a:pPr lvl="1" marL="212597" indent="425195" defTabSz="850391">
              <a:defRPr sz="2232"/>
            </a:pPr>
            <a:r>
              <a:t>Male Gender</a:t>
            </a:r>
          </a:p>
          <a:p>
            <a:pPr lvl="1" marL="212597" indent="425195" defTabSz="850391">
              <a:defRPr sz="2232"/>
            </a:pPr>
            <a:r>
              <a:t>Age over 65</a:t>
            </a:r>
          </a:p>
          <a:p>
            <a:pPr lvl="1" marL="212597" indent="425195" defTabSz="850391">
              <a:defRPr sz="2232"/>
            </a:pPr>
            <a:r>
              <a:t>HTN</a:t>
            </a:r>
          </a:p>
          <a:p>
            <a:pPr lvl="1" marL="212597" indent="425195" defTabSz="850391">
              <a:defRPr sz="2232"/>
            </a:pPr>
            <a:r>
              <a:t>HLD</a:t>
            </a:r>
          </a:p>
          <a:p>
            <a:pPr marL="212597" defTabSz="850391">
              <a:defRPr sz="2790"/>
            </a:pPr>
            <a:endParaRPr sz="2232"/>
          </a:p>
          <a:p>
            <a:pPr marL="212597" defTabSz="850391">
              <a:defRPr sz="2790"/>
            </a:pPr>
            <a:r>
              <a:t>Symptoms</a:t>
            </a:r>
            <a:endParaRPr sz="2232"/>
          </a:p>
          <a:p>
            <a:pPr marL="212597" defTabSz="850391">
              <a:defRPr sz="2790"/>
            </a:pPr>
            <a:r>
              <a:rPr sz="2232"/>
              <a:t>Abd, Flank or Back Pain-can mimic renal colic</a:t>
            </a:r>
            <a:endParaRPr sz="2232"/>
          </a:p>
          <a:p>
            <a:pPr marL="212597" defTabSz="850391">
              <a:defRPr sz="2790"/>
            </a:pPr>
            <a:r>
              <a:rPr sz="2232"/>
              <a:t>Syncope or Dizziness-due to low BP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AAA</a:t>
            </a:r>
          </a:p>
        </p:txBody>
      </p:sp>
      <p:sp>
        <p:nvSpPr>
          <p:cNvPr id="311" name="Shape 311"/>
          <p:cNvSpPr/>
          <p:nvPr>
            <p:ph type="body" idx="1"/>
          </p:nvPr>
        </p:nvSpPr>
        <p:spPr>
          <a:xfrm>
            <a:off x="457200" y="1071954"/>
            <a:ext cx="8229600" cy="3627901"/>
          </a:xfrm>
          <a:prstGeom prst="rect">
            <a:avLst/>
          </a:prstGeom>
        </p:spPr>
        <p:txBody>
          <a:bodyPr/>
          <a:lstStyle/>
          <a:p>
            <a:pPr marL="212597" defTabSz="850391">
              <a:defRPr sz="2790"/>
            </a:pPr>
            <a:r>
              <a:t>Risk Factors</a:t>
            </a:r>
          </a:p>
          <a:p>
            <a:pPr lvl="1" marL="212597" indent="425195" defTabSz="850391">
              <a:defRPr sz="2232"/>
            </a:pPr>
            <a:r>
              <a:t>Smoking</a:t>
            </a:r>
          </a:p>
          <a:p>
            <a:pPr lvl="1" marL="212597" indent="425195" defTabSz="850391">
              <a:defRPr sz="2232"/>
            </a:pPr>
            <a:r>
              <a:t>Male Gender</a:t>
            </a:r>
          </a:p>
          <a:p>
            <a:pPr lvl="1" marL="212597" indent="425195" defTabSz="850391">
              <a:defRPr sz="2232"/>
            </a:pPr>
            <a:r>
              <a:t>Age over 65</a:t>
            </a:r>
          </a:p>
          <a:p>
            <a:pPr lvl="1" marL="212597" indent="425195" defTabSz="850391">
              <a:defRPr sz="2232"/>
            </a:pPr>
            <a:r>
              <a:t>HTN</a:t>
            </a:r>
          </a:p>
          <a:p>
            <a:pPr lvl="1" marL="212597" indent="425195" defTabSz="850391">
              <a:defRPr sz="2232"/>
            </a:pPr>
            <a:r>
              <a:t>HLD</a:t>
            </a:r>
          </a:p>
          <a:p>
            <a:pPr marL="212597" defTabSz="850391">
              <a:defRPr sz="2790"/>
            </a:pPr>
            <a:endParaRPr sz="2232"/>
          </a:p>
          <a:p>
            <a:pPr marL="212597" defTabSz="850391">
              <a:defRPr sz="2790"/>
            </a:pPr>
            <a:r>
              <a:t>Symptoms</a:t>
            </a:r>
            <a:endParaRPr sz="2232"/>
          </a:p>
          <a:p>
            <a:pPr marL="212597" defTabSz="850391">
              <a:defRPr sz="2790"/>
            </a:pPr>
            <a:r>
              <a:rPr sz="2232"/>
              <a:t>Abd, Flank or Back Pain-can mimic renal colic</a:t>
            </a:r>
            <a:endParaRPr sz="2232"/>
          </a:p>
          <a:p>
            <a:pPr marL="212597" defTabSz="850391">
              <a:defRPr sz="2790"/>
            </a:pPr>
            <a:r>
              <a:rPr sz="2232"/>
              <a:t>Syncope or Dizziness-due to low BP</a:t>
            </a:r>
          </a:p>
        </p:txBody>
      </p:sp>
      <p:pic>
        <p:nvPicPr>
          <p:cNvPr id="312" name="52CE3B0A-AC81-4783-AC46-7254C3DD69A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792" y="1047554"/>
            <a:ext cx="3670608" cy="2459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AAA</a:t>
            </a:r>
          </a:p>
        </p:txBody>
      </p:sp>
      <p:sp>
        <p:nvSpPr>
          <p:cNvPr id="317" name="Shape 317"/>
          <p:cNvSpPr/>
          <p:nvPr>
            <p:ph type="body" idx="1"/>
          </p:nvPr>
        </p:nvSpPr>
        <p:spPr>
          <a:xfrm>
            <a:off x="457200" y="1071954"/>
            <a:ext cx="8229600" cy="3627901"/>
          </a:xfrm>
          <a:prstGeom prst="rect">
            <a:avLst/>
          </a:prstGeom>
        </p:spPr>
        <p:txBody>
          <a:bodyPr/>
          <a:lstStyle/>
          <a:p>
            <a:pPr marL="180594" defTabSz="722376">
              <a:defRPr sz="2370"/>
            </a:pPr>
            <a:r>
              <a:t>Tests</a:t>
            </a:r>
          </a:p>
          <a:p>
            <a:pPr lvl="1" marL="180594" indent="361188" defTabSz="722376">
              <a:defRPr sz="1896"/>
            </a:pPr>
            <a:r>
              <a:t>US is test of choice</a:t>
            </a:r>
          </a:p>
          <a:p>
            <a:pPr lvl="1" marL="180594" indent="361188" defTabSz="722376">
              <a:defRPr sz="1896"/>
            </a:pPr>
            <a:r>
              <a:t>CT is useful for surgeons to plan procedure</a:t>
            </a:r>
          </a:p>
          <a:p>
            <a:pPr lvl="1" marL="180594" indent="361188" defTabSz="722376">
              <a:defRPr sz="1896"/>
            </a:pPr>
            <a:r>
              <a:t>CBC</a:t>
            </a:r>
          </a:p>
          <a:p>
            <a:pPr lvl="1" marL="180594" indent="361188" defTabSz="722376">
              <a:defRPr sz="1896"/>
            </a:pPr>
            <a:r>
              <a:t>Type and Screen-transfuse if ruptured</a:t>
            </a:r>
          </a:p>
          <a:p>
            <a:pPr lvl="1" marL="180594" indent="361188" defTabSz="722376">
              <a:defRPr sz="1896"/>
            </a:pPr>
            <a:r>
              <a:t>Pre op labs</a:t>
            </a:r>
          </a:p>
          <a:p>
            <a:pPr marL="180594" defTabSz="722376">
              <a:defRPr sz="2370"/>
            </a:pPr>
            <a:endParaRPr sz="1896"/>
          </a:p>
          <a:p>
            <a:pPr marL="180594" defTabSz="722376">
              <a:defRPr sz="2370"/>
            </a:pPr>
            <a:r>
              <a:t>Management-Rupture</a:t>
            </a:r>
          </a:p>
          <a:p>
            <a:pPr marL="180594" defTabSz="722376">
              <a:defRPr sz="1896"/>
            </a:pPr>
            <a:r>
              <a:t>       Surgical Repair</a:t>
            </a:r>
          </a:p>
          <a:p>
            <a:pPr marL="180594" defTabSz="722376">
              <a:defRPr sz="1896"/>
            </a:pPr>
            <a:r>
              <a:t>       Volume resuscitation</a:t>
            </a:r>
          </a:p>
          <a:p>
            <a:pPr marL="180594" defTabSz="722376">
              <a:defRPr sz="1896"/>
            </a:pPr>
            <a:r>
              <a:t>       Target Systolic 90-100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Causes of abdominal pain</a:t>
            </a:r>
          </a:p>
        </p:txBody>
      </p:sp>
      <p:sp>
        <p:nvSpPr>
          <p:cNvPr id="155" name="Shape 155"/>
          <p:cNvSpPr/>
          <p:nvPr/>
        </p:nvSpPr>
        <p:spPr>
          <a:xfrm>
            <a:off x="3763850" y="1660949"/>
            <a:ext cx="937501" cy="1539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9600"/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Case 4</a:t>
            </a:r>
          </a:p>
        </p:txBody>
      </p:sp>
      <p:sp>
        <p:nvSpPr>
          <p:cNvPr id="322" name="Shape 322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/>
            <a:r>
              <a:t>72 y/o M h/o appendectomy presents with diffuse abdominal pain and vomiting. </a:t>
            </a:r>
          </a:p>
          <a:p>
            <a:pPr/>
          </a:p>
          <a:p>
            <a:pPr/>
            <a:r>
              <a:t>Vitals: 156/90  88  20  98.2  98%</a:t>
            </a:r>
          </a:p>
        </p:txBody>
      </p:sp>
      <p:pic>
        <p:nvPicPr>
          <p:cNvPr id="323" name="0E76F95F-1BDC-4FBD-8DA8-EF5EA06DB92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6331" y="2392521"/>
            <a:ext cx="1831976" cy="2617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Differential</a:t>
            </a:r>
          </a:p>
        </p:txBody>
      </p:sp>
      <p:sp>
        <p:nvSpPr>
          <p:cNvPr id="328" name="Shape 328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 defTabSz="539495">
              <a:defRPr sz="1769"/>
            </a:pPr>
            <a:r>
              <a:t>Pancreatitis</a:t>
            </a:r>
          </a:p>
          <a:p>
            <a:pPr defTabSz="539495">
              <a:defRPr sz="1769"/>
            </a:pPr>
            <a:r>
              <a:t>SBO</a:t>
            </a:r>
          </a:p>
          <a:p>
            <a:pPr defTabSz="539495">
              <a:defRPr sz="1769"/>
            </a:pPr>
            <a:r>
              <a:t>MI</a:t>
            </a:r>
          </a:p>
          <a:p>
            <a:pPr defTabSz="539495">
              <a:defRPr sz="1769"/>
            </a:pPr>
            <a:r>
              <a:t>Sepsis</a:t>
            </a:r>
          </a:p>
          <a:p>
            <a:pPr defTabSz="539495">
              <a:defRPr sz="1769"/>
            </a:pPr>
            <a:r>
              <a:t>Gastritis</a:t>
            </a:r>
          </a:p>
          <a:p>
            <a:pPr defTabSz="539495">
              <a:defRPr sz="1769"/>
            </a:pPr>
            <a:r>
              <a:t>Gastroenteritis</a:t>
            </a:r>
          </a:p>
          <a:p>
            <a:pPr defTabSz="539495">
              <a:defRPr sz="1769"/>
            </a:pPr>
            <a:r>
              <a:t>Colitis</a:t>
            </a:r>
          </a:p>
          <a:p>
            <a:pPr defTabSz="539495">
              <a:defRPr sz="1769"/>
            </a:pPr>
            <a:r>
              <a:t>Cholangitis</a:t>
            </a:r>
          </a:p>
          <a:p>
            <a:pPr defTabSz="539495">
              <a:defRPr sz="1769"/>
            </a:pPr>
            <a:r>
              <a:t>SBP</a:t>
            </a:r>
          </a:p>
          <a:p>
            <a:pPr defTabSz="539495">
              <a:defRPr sz="1769"/>
            </a:pPr>
            <a:r>
              <a:t>AAA</a:t>
            </a:r>
          </a:p>
          <a:p>
            <a:pPr defTabSz="539495">
              <a:defRPr sz="1769"/>
            </a:pPr>
            <a:r>
              <a:t>UTI</a:t>
            </a:r>
          </a:p>
          <a:p>
            <a:pPr defTabSz="539495">
              <a:defRPr sz="1769"/>
            </a:pPr>
            <a:r>
              <a:t>Perforated Viscous</a:t>
            </a:r>
          </a:p>
          <a:p>
            <a:pPr defTabSz="539495">
              <a:defRPr sz="1769"/>
            </a:pPr>
            <a:r>
              <a:t>GI bleed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Findings</a:t>
            </a:r>
          </a:p>
        </p:txBody>
      </p:sp>
      <p:sp>
        <p:nvSpPr>
          <p:cNvPr id="333" name="Shape 333"/>
          <p:cNvSpPr/>
          <p:nvPr>
            <p:ph type="body" idx="1"/>
          </p:nvPr>
        </p:nvSpPr>
        <p:spPr>
          <a:xfrm>
            <a:off x="327767" y="1351710"/>
            <a:ext cx="8229601" cy="3627900"/>
          </a:xfrm>
          <a:prstGeom prst="rect">
            <a:avLst/>
          </a:prstGeom>
        </p:spPr>
        <p:txBody>
          <a:bodyPr/>
          <a:lstStyle/>
          <a:p>
            <a:pPr defTabSz="539495">
              <a:defRPr sz="1769"/>
            </a:pPr>
            <a:r>
              <a:t>Last BM 3 days ago</a:t>
            </a:r>
          </a:p>
          <a:p>
            <a:pPr defTabSz="539495">
              <a:defRPr sz="1769"/>
            </a:pPr>
            <a:r>
              <a:t>Vomiting green liquid</a:t>
            </a:r>
          </a:p>
          <a:p>
            <a:pPr defTabSz="539495">
              <a:defRPr sz="1769"/>
            </a:pPr>
          </a:p>
          <a:p>
            <a:pPr defTabSz="539495">
              <a:defRPr sz="1769"/>
            </a:pPr>
          </a:p>
          <a:p>
            <a:pPr defTabSz="539495">
              <a:defRPr sz="1769"/>
            </a:pPr>
            <a:r>
              <a:t>Exam:</a:t>
            </a:r>
          </a:p>
          <a:p>
            <a:pPr defTabSz="539495">
              <a:defRPr sz="1769"/>
            </a:pPr>
            <a:r>
              <a:t>-Belly distended, diffusely ttp</a:t>
            </a:r>
          </a:p>
          <a:p>
            <a:pPr defTabSz="539495">
              <a:defRPr sz="1769"/>
            </a:pPr>
            <a:r>
              <a:t>-Tympanic</a:t>
            </a:r>
          </a:p>
          <a:p>
            <a:pPr defTabSz="539495">
              <a:defRPr sz="1769"/>
            </a:pPr>
          </a:p>
          <a:p>
            <a:pPr defTabSz="539495">
              <a:defRPr sz="1769"/>
            </a:pPr>
          </a:p>
          <a:p>
            <a:pPr defTabSz="539495">
              <a:defRPr sz="1769"/>
            </a:pPr>
            <a:r>
              <a:t>Labs:</a:t>
            </a:r>
          </a:p>
          <a:p>
            <a:pPr defTabSz="539495">
              <a:defRPr sz="1769"/>
            </a:pPr>
            <a:r>
              <a:t>-lactate 4.6</a:t>
            </a:r>
          </a:p>
          <a:p>
            <a:pPr defTabSz="539495">
              <a:defRPr sz="1769"/>
            </a:pPr>
            <a:r>
              <a:t>-WBC 13, Hb 15, Lipase nml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Diagnosis</a:t>
            </a:r>
          </a:p>
        </p:txBody>
      </p:sp>
      <p:pic>
        <p:nvPicPr>
          <p:cNvPr id="338" name="0B0F26F0-E1FC-4915-8956-3ABEC9A9F55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6512" y="1346518"/>
            <a:ext cx="3990976" cy="2741171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/>
        </p:nvSpPr>
        <p:spPr>
          <a:xfrm>
            <a:off x="2845241" y="4347259"/>
            <a:ext cx="3453518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Small Bowel Obstruction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9" grpId="2"/>
      <p:bldP build="whole" bldLvl="1" animBg="1" rev="0" advAuto="0" spid="33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SBO</a:t>
            </a:r>
          </a:p>
        </p:txBody>
      </p:sp>
      <p:sp>
        <p:nvSpPr>
          <p:cNvPr id="344" name="Shape 344"/>
          <p:cNvSpPr/>
          <p:nvPr>
            <p:ph type="body" sz="quarter" idx="1"/>
          </p:nvPr>
        </p:nvSpPr>
        <p:spPr>
          <a:xfrm>
            <a:off x="327767" y="1351710"/>
            <a:ext cx="8229601" cy="677909"/>
          </a:xfrm>
          <a:prstGeom prst="rect">
            <a:avLst/>
          </a:prstGeom>
        </p:spPr>
        <p:txBody>
          <a:bodyPr/>
          <a:lstStyle/>
          <a:p>
            <a:pPr/>
            <a:r>
              <a:t>Test of Choice? </a:t>
            </a:r>
          </a:p>
        </p:txBody>
      </p:sp>
      <p:pic>
        <p:nvPicPr>
          <p:cNvPr id="345" name="7904AEFE-869A-4428-9E6C-F6E6602A325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1095" y="2181101"/>
            <a:ext cx="4401810" cy="2531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1"/>
      <p:bldP build="whole" bldLvl="1" animBg="1" rev="0" advAuto="0" spid="345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SBO</a:t>
            </a:r>
          </a:p>
        </p:txBody>
      </p:sp>
      <p:sp>
        <p:nvSpPr>
          <p:cNvPr id="350" name="Shape 350"/>
          <p:cNvSpPr/>
          <p:nvPr>
            <p:ph type="body" idx="1"/>
          </p:nvPr>
        </p:nvSpPr>
        <p:spPr>
          <a:xfrm>
            <a:off x="457200" y="1071954"/>
            <a:ext cx="8229600" cy="3627901"/>
          </a:xfrm>
          <a:prstGeom prst="rect">
            <a:avLst/>
          </a:prstGeom>
        </p:spPr>
        <p:txBody>
          <a:bodyPr/>
          <a:lstStyle/>
          <a:p>
            <a:pPr marL="228600">
              <a:defRPr sz="3200"/>
            </a:pPr>
            <a:r>
              <a:t>Management</a:t>
            </a:r>
          </a:p>
          <a:p>
            <a:pPr marL="228600">
              <a:defRPr sz="2400"/>
            </a:pPr>
          </a:p>
          <a:p>
            <a:pPr marL="228600">
              <a:defRPr sz="2400"/>
            </a:pPr>
            <a:r>
              <a:t>-Gastric Decompression (NG Tube)</a:t>
            </a:r>
          </a:p>
          <a:p>
            <a:pPr marL="228600">
              <a:defRPr sz="2400"/>
            </a:pPr>
            <a:r>
              <a:t>-IV fluids</a:t>
            </a:r>
          </a:p>
          <a:p>
            <a:pPr marL="228600">
              <a:defRPr sz="2400"/>
            </a:pPr>
            <a:r>
              <a:t>-Anti emetics</a:t>
            </a:r>
          </a:p>
          <a:p>
            <a:pPr marL="228600">
              <a:defRPr sz="2400"/>
            </a:pPr>
            <a:r>
              <a:t>-Pain Control</a:t>
            </a:r>
          </a:p>
          <a:p>
            <a:pPr marL="228600">
              <a:defRPr sz="2400"/>
            </a:pPr>
            <a:r>
              <a:t>-NPO</a:t>
            </a:r>
          </a:p>
          <a:p>
            <a:pPr marL="228600">
              <a:defRPr sz="2400"/>
            </a:pPr>
            <a:r>
              <a:t>-Surgery consult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Case 5</a:t>
            </a:r>
          </a:p>
        </p:txBody>
      </p:sp>
      <p:sp>
        <p:nvSpPr>
          <p:cNvPr id="355" name="Shape 355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/>
            <a:r>
              <a:t>48 y/o F no pmh, presents with epigastric and RUQ pain, fever and vomiting </a:t>
            </a:r>
          </a:p>
          <a:p>
            <a:pPr/>
          </a:p>
          <a:p>
            <a:pPr/>
            <a:r>
              <a:t>Vitals: 150/90  88  20  100.5  98%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DDX</a:t>
            </a:r>
          </a:p>
        </p:txBody>
      </p:sp>
      <p:sp>
        <p:nvSpPr>
          <p:cNvPr id="360" name="Shape 360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 algn="ctr" defTabSz="896111">
              <a:defRPr sz="2940"/>
            </a:pPr>
            <a:r>
              <a:t>Cholecystitis</a:t>
            </a:r>
          </a:p>
          <a:p>
            <a:pPr algn="ctr" defTabSz="896111">
              <a:defRPr sz="2940"/>
            </a:pPr>
            <a:r>
              <a:t>Cholangitis</a:t>
            </a:r>
          </a:p>
          <a:p>
            <a:pPr algn="ctr" defTabSz="896111">
              <a:defRPr sz="2940"/>
            </a:pPr>
            <a:r>
              <a:t>Hepatitis</a:t>
            </a:r>
          </a:p>
          <a:p>
            <a:pPr algn="ctr" defTabSz="896111">
              <a:defRPr sz="2940"/>
            </a:pPr>
            <a:r>
              <a:t>Pancreatitis</a:t>
            </a:r>
          </a:p>
          <a:p>
            <a:pPr algn="ctr" defTabSz="896111">
              <a:defRPr sz="2940"/>
            </a:pPr>
            <a:r>
              <a:t>Gastritis</a:t>
            </a:r>
          </a:p>
          <a:p>
            <a:pPr algn="ctr" defTabSz="896111">
              <a:defRPr sz="2940"/>
            </a:pPr>
            <a:r>
              <a:t>Pyelonephritis</a:t>
            </a:r>
          </a:p>
          <a:p>
            <a:pPr algn="ctr" defTabSz="896111">
              <a:defRPr sz="2940"/>
            </a:pPr>
            <a:r>
              <a:t>Perforated Ulcer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0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Findings</a:t>
            </a:r>
          </a:p>
        </p:txBody>
      </p:sp>
      <p:sp>
        <p:nvSpPr>
          <p:cNvPr id="365" name="Shape 365"/>
          <p:cNvSpPr/>
          <p:nvPr>
            <p:ph type="body" idx="1"/>
          </p:nvPr>
        </p:nvSpPr>
        <p:spPr>
          <a:xfrm>
            <a:off x="327767" y="1351710"/>
            <a:ext cx="8229601" cy="3627900"/>
          </a:xfrm>
          <a:prstGeom prst="rect">
            <a:avLst/>
          </a:prstGeom>
        </p:spPr>
        <p:txBody>
          <a:bodyPr/>
          <a:lstStyle/>
          <a:p>
            <a:pPr defTabSz="740663">
              <a:defRPr sz="2430"/>
            </a:pPr>
            <a:r>
              <a:t>Symptoms for 10 hours, began after eating</a:t>
            </a:r>
          </a:p>
          <a:p>
            <a:pPr defTabSz="740663">
              <a:defRPr sz="2430"/>
            </a:pPr>
          </a:p>
          <a:p>
            <a:pPr defTabSz="740663">
              <a:defRPr sz="2430"/>
            </a:pPr>
            <a:r>
              <a:t>Exam:</a:t>
            </a:r>
          </a:p>
          <a:p>
            <a:pPr defTabSz="740663">
              <a:defRPr sz="2430"/>
            </a:pPr>
            <a:r>
              <a:t>- RUQ TTP</a:t>
            </a:r>
          </a:p>
          <a:p>
            <a:pPr defTabSz="740663">
              <a:defRPr sz="2430"/>
            </a:pPr>
            <a:r>
              <a:t>- +Murphy's sign </a:t>
            </a:r>
          </a:p>
          <a:p>
            <a:pPr defTabSz="740663">
              <a:defRPr sz="2430"/>
            </a:pPr>
          </a:p>
          <a:p>
            <a:pPr defTabSz="740663">
              <a:defRPr sz="2430"/>
            </a:pPr>
            <a:r>
              <a:t>Labs:</a:t>
            </a:r>
          </a:p>
          <a:p>
            <a:pPr defTabSz="740663">
              <a:defRPr sz="2430"/>
            </a:pPr>
            <a:r>
              <a:t>-WBC 14, Lipase nml, lactate 2.4, Alk Phos-274</a:t>
            </a:r>
          </a:p>
          <a:p>
            <a:pPr defTabSz="740663">
              <a:defRPr sz="2430"/>
            </a:pPr>
            <a:r>
              <a:t>-AST 224  ALT 198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FD21DEA4-CC4F-4047-B0E2-412FF812D09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6825" y="1628696"/>
            <a:ext cx="1970350" cy="3503666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/>
          <p:nvPr/>
        </p:nvSpPr>
        <p:spPr>
          <a:xfrm>
            <a:off x="2989084" y="246119"/>
            <a:ext cx="3165833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Next Step?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Causes of abdominal pain</a:t>
            </a:r>
          </a:p>
        </p:txBody>
      </p:sp>
      <p:pic>
        <p:nvPicPr>
          <p:cNvPr id="158" name="70B1CBE0-C077-435A-9437-EA47F4587399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6779" y="1154109"/>
            <a:ext cx="3730442" cy="3633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E81AC256-5FE5-4B20-B782-9F34D80FCA2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6799" y="243154"/>
            <a:ext cx="5810402" cy="4657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Cholecystitis</a:t>
            </a:r>
          </a:p>
        </p:txBody>
      </p:sp>
      <p:sp>
        <p:nvSpPr>
          <p:cNvPr id="375" name="Shape 375"/>
          <p:cNvSpPr/>
          <p:nvPr>
            <p:ph type="body" idx="1"/>
          </p:nvPr>
        </p:nvSpPr>
        <p:spPr>
          <a:xfrm>
            <a:off x="457200" y="1071954"/>
            <a:ext cx="8229600" cy="3627901"/>
          </a:xfrm>
          <a:prstGeom prst="rect">
            <a:avLst/>
          </a:prstGeom>
        </p:spPr>
        <p:txBody>
          <a:bodyPr/>
          <a:lstStyle/>
          <a:p>
            <a:pPr marL="228600"/>
            <a:r>
              <a:t>Risk Factors</a:t>
            </a:r>
          </a:p>
          <a:p>
            <a:pPr marL="228600">
              <a:defRPr sz="2600"/>
            </a:pPr>
            <a:r>
              <a:t>-gallstones</a:t>
            </a:r>
          </a:p>
          <a:p>
            <a:pPr marL="228600">
              <a:defRPr sz="2600"/>
            </a:pPr>
            <a:r>
              <a:t>-female  gender</a:t>
            </a:r>
          </a:p>
          <a:p>
            <a:pPr marL="228600">
              <a:defRPr sz="2600"/>
            </a:pPr>
            <a:r>
              <a:t>-obesity</a:t>
            </a:r>
          </a:p>
          <a:p>
            <a:pPr marL="228600"/>
            <a:endParaRPr sz="2400"/>
          </a:p>
          <a:p>
            <a:pPr marL="228600"/>
            <a:r>
              <a:rPr sz="3200"/>
              <a:t>Symptoms/Exam</a:t>
            </a:r>
            <a:r>
              <a:t> </a:t>
            </a:r>
          </a:p>
          <a:p>
            <a:pPr marL="228600">
              <a:defRPr sz="2400"/>
            </a:pPr>
            <a:r>
              <a:t>-RUQ pain and tenderness</a:t>
            </a:r>
          </a:p>
          <a:p>
            <a:pPr marL="228600">
              <a:defRPr sz="2400"/>
            </a:pPr>
            <a:r>
              <a:t>-no one finding can make diagnosis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CD33D3EC-DD8D-42CF-BC6D-742C035395EC-L0-001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22962"/>
          <a:stretch>
            <a:fillRect/>
          </a:stretch>
        </p:blipFill>
        <p:spPr>
          <a:xfrm>
            <a:off x="2394148" y="0"/>
            <a:ext cx="4355506" cy="5143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Cholecystitis</a:t>
            </a:r>
          </a:p>
        </p:txBody>
      </p:sp>
      <p:sp>
        <p:nvSpPr>
          <p:cNvPr id="384" name="Shape 384"/>
          <p:cNvSpPr/>
          <p:nvPr>
            <p:ph type="body" idx="1"/>
          </p:nvPr>
        </p:nvSpPr>
        <p:spPr>
          <a:xfrm>
            <a:off x="457200" y="1071954"/>
            <a:ext cx="8229600" cy="3627901"/>
          </a:xfrm>
          <a:prstGeom prst="rect">
            <a:avLst/>
          </a:prstGeom>
        </p:spPr>
        <p:txBody>
          <a:bodyPr/>
          <a:lstStyle/>
          <a:p>
            <a:pPr marL="228600">
              <a:defRPr sz="3200"/>
            </a:pPr>
            <a:r>
              <a:t>Management</a:t>
            </a:r>
          </a:p>
          <a:p>
            <a:pPr marL="228600">
              <a:defRPr sz="2400"/>
            </a:pPr>
            <a:r>
              <a:t>-infection so if septic treat accordingly</a:t>
            </a:r>
          </a:p>
          <a:p>
            <a:pPr marL="228600">
              <a:defRPr sz="2400"/>
            </a:pPr>
            <a:r>
              <a:t>-Iv abx (zosyn)</a:t>
            </a:r>
          </a:p>
          <a:p>
            <a:pPr marL="228600">
              <a:defRPr sz="2400"/>
            </a:pPr>
            <a:r>
              <a:t>-Fluids</a:t>
            </a:r>
          </a:p>
          <a:p>
            <a:pPr marL="228600">
              <a:defRPr sz="2400"/>
            </a:pPr>
            <a:r>
              <a:t>-NPO</a:t>
            </a:r>
          </a:p>
          <a:p>
            <a:pPr marL="228600">
              <a:defRPr sz="2400"/>
            </a:pPr>
            <a:r>
              <a:t>-STAT surgery consult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Pearls</a:t>
            </a:r>
          </a:p>
        </p:txBody>
      </p:sp>
      <p:sp>
        <p:nvSpPr>
          <p:cNvPr id="389" name="Shape 389"/>
          <p:cNvSpPr/>
          <p:nvPr>
            <p:ph type="body" idx="1"/>
          </p:nvPr>
        </p:nvSpPr>
        <p:spPr>
          <a:xfrm>
            <a:off x="457200" y="1071954"/>
            <a:ext cx="8229600" cy="3627901"/>
          </a:xfrm>
          <a:prstGeom prst="rect">
            <a:avLst/>
          </a:prstGeom>
        </p:spPr>
        <p:txBody>
          <a:bodyPr/>
          <a:lstStyle/>
          <a:p>
            <a:pPr marL="228600">
              <a:defRPr sz="2400"/>
            </a:pPr>
            <a:r>
              <a:t>-Have a high index of suspicion in old patients</a:t>
            </a:r>
          </a:p>
          <a:p>
            <a:pPr marL="228600">
              <a:defRPr sz="2400"/>
            </a:pPr>
            <a:r>
              <a:t>-Every female under 50 with abd pain is ectopic until proven otherwise</a:t>
            </a:r>
          </a:p>
          <a:p>
            <a:pPr marL="228600">
              <a:defRPr sz="2400"/>
            </a:pPr>
            <a:r>
              <a:t>-Remember ovarian, testicular torsion as alternate causes of RLQ pain </a:t>
            </a:r>
          </a:p>
          <a:p>
            <a:pPr marL="228600">
              <a:defRPr sz="2400"/>
            </a:pPr>
            <a:r>
              <a:t>-The ultrasound is the test of choice to evaluate for AAA and cholecystitis</a:t>
            </a:r>
          </a:p>
          <a:p>
            <a:pPr marL="228600">
              <a:defRPr sz="2400"/>
            </a:pPr>
            <a:r>
              <a:t>-All patients with suspected serious causes of abdominal pain will need imaging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8930346A-BA8E-4BED-A43D-E8F865A7FE1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68298" y="1255686"/>
            <a:ext cx="2607404" cy="370029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Critical diagnoses </a:t>
            </a:r>
          </a:p>
        </p:txBody>
      </p:sp>
      <p:sp>
        <p:nvSpPr>
          <p:cNvPr id="164" name="Shape 164"/>
          <p:cNvSpPr/>
          <p:nvPr/>
        </p:nvSpPr>
        <p:spPr>
          <a:xfrm>
            <a:off x="624908" y="1337945"/>
            <a:ext cx="2031955" cy="326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latin typeface="Georgia"/>
                <a:ea typeface="Georgia"/>
                <a:cs typeface="Georgia"/>
                <a:sym typeface="Georgia"/>
              </a:defRPr>
            </a:pPr>
            <a:r>
              <a:t>Appendicitis</a:t>
            </a:r>
          </a:p>
          <a:p>
            <a:pPr>
              <a:defRPr sz="2200"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 sz="2200">
                <a:latin typeface="Georgia"/>
                <a:ea typeface="Georgia"/>
                <a:cs typeface="Georgia"/>
                <a:sym typeface="Georgia"/>
              </a:defRPr>
            </a:pPr>
            <a:r>
              <a:t>AAA</a:t>
            </a:r>
          </a:p>
          <a:p>
            <a:pPr>
              <a:defRPr sz="2200"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 sz="2200">
                <a:latin typeface="Georgia"/>
                <a:ea typeface="Georgia"/>
                <a:cs typeface="Georgia"/>
                <a:sym typeface="Georgia"/>
              </a:defRPr>
            </a:pPr>
            <a:r>
              <a:t>Small Bowel Obstruction</a:t>
            </a:r>
          </a:p>
          <a:p>
            <a:pPr>
              <a:defRPr sz="2200"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 sz="2200">
                <a:latin typeface="Georgia"/>
                <a:ea typeface="Georgia"/>
                <a:cs typeface="Georgia"/>
                <a:sym typeface="Georgia"/>
              </a:defRPr>
            </a:pPr>
            <a:r>
              <a:t>Cholycystitis</a:t>
            </a:r>
          </a:p>
          <a:p>
            <a:pPr>
              <a:defRPr sz="2200"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 sz="2200">
                <a:latin typeface="Georgia"/>
                <a:ea typeface="Georgia"/>
                <a:cs typeface="Georgia"/>
                <a:sym typeface="Georgia"/>
              </a:defRPr>
            </a:pPr>
            <a:r>
              <a:t>Pancreatitis</a:t>
            </a:r>
          </a:p>
        </p:txBody>
      </p:sp>
      <p:sp>
        <p:nvSpPr>
          <p:cNvPr id="165" name="Shape 165"/>
          <p:cNvSpPr/>
          <p:nvPr/>
        </p:nvSpPr>
        <p:spPr>
          <a:xfrm>
            <a:off x="6731382" y="1472612"/>
            <a:ext cx="2031955" cy="231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 sz="2200"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 sz="2200">
                <a:latin typeface="Georgia"/>
                <a:ea typeface="Georgia"/>
                <a:cs typeface="Georgia"/>
                <a:sym typeface="Georgia"/>
              </a:defRPr>
            </a:pPr>
            <a:r>
              <a:t>Ectopic Pregnancy</a:t>
            </a:r>
          </a:p>
          <a:p>
            <a:pPr>
              <a:defRPr sz="2200"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 sz="2200">
                <a:latin typeface="Georgia"/>
                <a:ea typeface="Georgia"/>
                <a:cs typeface="Georgia"/>
                <a:sym typeface="Georgia"/>
              </a:defRPr>
            </a:pPr>
            <a:r>
              <a:t>Ovarian Torsion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Initial assessment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457200" y="1269054"/>
            <a:ext cx="8229600" cy="3627901"/>
          </a:xfrm>
          <a:prstGeom prst="rect">
            <a:avLst/>
          </a:prstGeom>
        </p:spPr>
        <p:txBody>
          <a:bodyPr/>
          <a:lstStyle/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Primary survey</a:t>
            </a:r>
          </a:p>
          <a:p>
            <a:pPr lvl="1" marL="914400" indent="-228600">
              <a:buClr>
                <a:srgbClr val="51535D"/>
              </a:buClr>
              <a:buSzPct val="100000"/>
              <a:buFont typeface="Georgia"/>
              <a:buChar char="○"/>
              <a:defRPr sz="2400"/>
            </a:pPr>
            <a:r>
              <a:t>ABC, IV, O2, Monitor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Abnormal vitals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General appearance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Urine HCG</a:t>
            </a:r>
          </a:p>
        </p:txBody>
      </p:sp>
      <p:pic>
        <p:nvPicPr>
          <p:cNvPr id="171" name="EA1B098A-A42C-4CE7-BC9A-1CDC711FCAA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7468" y="1653715"/>
            <a:ext cx="4645562" cy="3484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History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Provocation/Palliation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Quality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Region/radiation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Severity 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Timing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Associated Symptoms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Last BM/LMP/Last Meal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10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457200" y="155627"/>
            <a:ext cx="8229600" cy="1044601"/>
          </a:xfrm>
          <a:prstGeom prst="rect">
            <a:avLst/>
          </a:prstGeom>
        </p:spPr>
        <p:txBody>
          <a:bodyPr/>
          <a:lstStyle/>
          <a:p>
            <a:pPr/>
            <a:r>
              <a:t>History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</p:spPr>
        <p:txBody>
          <a:bodyPr/>
          <a:lstStyle/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PMH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PSH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Meds/All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Fam Hx</a:t>
            </a:r>
          </a:p>
          <a:p>
            <a:pPr marL="457200" indent="-228600">
              <a:buClr>
                <a:srgbClr val="51535D"/>
              </a:buClr>
              <a:buSzPct val="100000"/>
              <a:buFont typeface="Georgia"/>
              <a:buChar char="●"/>
            </a:pPr>
            <a:r>
              <a:t>Soc Hx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ketched">
  <a:themeElements>
    <a:clrScheme name="sketched">
      <a:dk1>
        <a:srgbClr val="000000"/>
      </a:dk1>
      <a:lt1>
        <a:srgbClr val="EDEDED"/>
      </a:lt1>
      <a:dk2>
        <a:srgbClr val="A7A7A7"/>
      </a:dk2>
      <a:lt2>
        <a:srgbClr val="535353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0000FF"/>
      </a:hlink>
      <a:folHlink>
        <a:srgbClr val="FF00FF"/>
      </a:folHlink>
    </a:clrScheme>
    <a:fontScheme name="sketched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ketch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ed">
  <a:themeElements>
    <a:clrScheme name="sketch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0000FF"/>
      </a:hlink>
      <a:folHlink>
        <a:srgbClr val="FF00FF"/>
      </a:folHlink>
    </a:clrScheme>
    <a:fontScheme name="sketched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ketch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